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media/image15.jpg" ContentType="image/jpg"/>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34"/>
  </p:notesMasterIdLst>
  <p:sldIdLst>
    <p:sldId id="2147472888" r:id="rId6"/>
    <p:sldId id="2147473208" r:id="rId7"/>
    <p:sldId id="2147473259" r:id="rId8"/>
    <p:sldId id="2147473260" r:id="rId9"/>
    <p:sldId id="2147473283" r:id="rId10"/>
    <p:sldId id="2147473266" r:id="rId11"/>
    <p:sldId id="2147473267" r:id="rId12"/>
    <p:sldId id="2147473293" r:id="rId13"/>
    <p:sldId id="2147473268" r:id="rId14"/>
    <p:sldId id="2147473269" r:id="rId15"/>
    <p:sldId id="2147473270" r:id="rId16"/>
    <p:sldId id="2147473271" r:id="rId17"/>
    <p:sldId id="2147473272" r:id="rId18"/>
    <p:sldId id="2147473273" r:id="rId19"/>
    <p:sldId id="2147473274" r:id="rId20"/>
    <p:sldId id="2147473285" r:id="rId21"/>
    <p:sldId id="2147473286" r:id="rId22"/>
    <p:sldId id="2147473287" r:id="rId23"/>
    <p:sldId id="2147473288" r:id="rId24"/>
    <p:sldId id="2147473289" r:id="rId25"/>
    <p:sldId id="2147473290" r:id="rId26"/>
    <p:sldId id="2147473291" r:id="rId27"/>
    <p:sldId id="2147473292" r:id="rId28"/>
    <p:sldId id="2147473294" r:id="rId29"/>
    <p:sldId id="2147473295" r:id="rId30"/>
    <p:sldId id="2147473296" r:id="rId31"/>
    <p:sldId id="2147473280" r:id="rId32"/>
    <p:sldId id="2147473275"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96F3"/>
    <a:srgbClr val="FFFFFF"/>
    <a:srgbClr val="717375"/>
    <a:srgbClr val="B69FB0"/>
    <a:srgbClr val="169AFF"/>
    <a:srgbClr val="CFCDCC"/>
    <a:srgbClr val="26BB6A"/>
    <a:srgbClr val="7500C0"/>
    <a:srgbClr val="3273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4149B0-855B-9562-B9DC-D56A51305A0A}" v="10" dt="2026-07-06T10:59:32.6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4660"/>
  </p:normalViewPr>
  <p:slideViewPr>
    <p:cSldViewPr snapToGrid="0" showGuides="1">
      <p:cViewPr varScale="1">
        <p:scale>
          <a:sx n="123" d="100"/>
          <a:sy n="123" d="100"/>
        </p:scale>
        <p:origin x="144" y="186"/>
      </p:cViewPr>
      <p:guideLst>
        <p:guide orient="horz" pos="225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ffaele Capolupo (IT)" userId="8a3be328-8374-4c5d-aca4-ceed0844d2f8" providerId="ADAL" clId="{50F90C3A-55A0-432A-AED4-0A1799CD7EE2}"/>
    <pc:docChg chg="undo custSel modSld">
      <pc:chgData name="Raffaele Capolupo (IT)" userId="8a3be328-8374-4c5d-aca4-ceed0844d2f8" providerId="ADAL" clId="{50F90C3A-55A0-432A-AED4-0A1799CD7EE2}" dt="2026-07-06T09:27:23.408" v="33" actId="113"/>
      <pc:docMkLst>
        <pc:docMk/>
      </pc:docMkLst>
      <pc:sldChg chg="modSp mod">
        <pc:chgData name="Raffaele Capolupo (IT)" userId="8a3be328-8374-4c5d-aca4-ceed0844d2f8" providerId="ADAL" clId="{50F90C3A-55A0-432A-AED4-0A1799CD7EE2}" dt="2026-07-06T09:25:32.967" v="8" actId="20577"/>
        <pc:sldMkLst>
          <pc:docMk/>
          <pc:sldMk cId="447087522" sldId="2147473208"/>
        </pc:sldMkLst>
        <pc:spChg chg="mod">
          <ac:chgData name="Raffaele Capolupo (IT)" userId="8a3be328-8374-4c5d-aca4-ceed0844d2f8" providerId="ADAL" clId="{50F90C3A-55A0-432A-AED4-0A1799CD7EE2}" dt="2026-07-06T09:25:32.967" v="8" actId="20577"/>
          <ac:spMkLst>
            <pc:docMk/>
            <pc:sldMk cId="447087522" sldId="2147473208"/>
            <ac:spMk id="11" creationId="{3A8AE656-7F47-95E9-3154-7F4206F561A8}"/>
          </ac:spMkLst>
        </pc:spChg>
      </pc:sldChg>
      <pc:sldChg chg="modSp mod">
        <pc:chgData name="Raffaele Capolupo (IT)" userId="8a3be328-8374-4c5d-aca4-ceed0844d2f8" providerId="ADAL" clId="{50F90C3A-55A0-432A-AED4-0A1799CD7EE2}" dt="2026-07-06T09:26:15.746" v="15" actId="207"/>
        <pc:sldMkLst>
          <pc:docMk/>
          <pc:sldMk cId="1751405024" sldId="2147473269"/>
        </pc:sldMkLst>
        <pc:spChg chg="mod">
          <ac:chgData name="Raffaele Capolupo (IT)" userId="8a3be328-8374-4c5d-aca4-ceed0844d2f8" providerId="ADAL" clId="{50F90C3A-55A0-432A-AED4-0A1799CD7EE2}" dt="2026-07-06T09:26:15.746" v="15" actId="207"/>
          <ac:spMkLst>
            <pc:docMk/>
            <pc:sldMk cId="1751405024" sldId="2147473269"/>
            <ac:spMk id="36" creationId="{1C207ADC-A286-C7C9-3ED5-6CDA9419E3DE}"/>
          </ac:spMkLst>
        </pc:spChg>
      </pc:sldChg>
      <pc:sldChg chg="modSp mod">
        <pc:chgData name="Raffaele Capolupo (IT)" userId="8a3be328-8374-4c5d-aca4-ceed0844d2f8" providerId="ADAL" clId="{50F90C3A-55A0-432A-AED4-0A1799CD7EE2}" dt="2026-07-06T09:26:02.819" v="12" actId="208"/>
        <pc:sldMkLst>
          <pc:docMk/>
          <pc:sldMk cId="327305629" sldId="2147473270"/>
        </pc:sldMkLst>
        <pc:picChg chg="mod">
          <ac:chgData name="Raffaele Capolupo (IT)" userId="8a3be328-8374-4c5d-aca4-ceed0844d2f8" providerId="ADAL" clId="{50F90C3A-55A0-432A-AED4-0A1799CD7EE2}" dt="2026-07-06T09:26:02.819" v="12" actId="208"/>
          <ac:picMkLst>
            <pc:docMk/>
            <pc:sldMk cId="327305629" sldId="2147473270"/>
            <ac:picMk id="16" creationId="{1FBD120B-6469-69D5-00F2-301BBE6EB6D3}"/>
          </ac:picMkLst>
        </pc:picChg>
        <pc:picChg chg="mod">
          <ac:chgData name="Raffaele Capolupo (IT)" userId="8a3be328-8374-4c5d-aca4-ceed0844d2f8" providerId="ADAL" clId="{50F90C3A-55A0-432A-AED4-0A1799CD7EE2}" dt="2026-07-06T09:26:02.368" v="11" actId="208"/>
          <ac:picMkLst>
            <pc:docMk/>
            <pc:sldMk cId="327305629" sldId="2147473270"/>
            <ac:picMk id="23" creationId="{35812BCE-94D5-13EE-E7D1-33080168C3C4}"/>
          </ac:picMkLst>
        </pc:picChg>
      </pc:sldChg>
      <pc:sldChg chg="modSp mod">
        <pc:chgData name="Raffaele Capolupo (IT)" userId="8a3be328-8374-4c5d-aca4-ceed0844d2f8" providerId="ADAL" clId="{50F90C3A-55A0-432A-AED4-0A1799CD7EE2}" dt="2026-07-06T09:26:27.422" v="17" actId="20577"/>
        <pc:sldMkLst>
          <pc:docMk/>
          <pc:sldMk cId="4044221748" sldId="2147473274"/>
        </pc:sldMkLst>
        <pc:spChg chg="mod">
          <ac:chgData name="Raffaele Capolupo (IT)" userId="8a3be328-8374-4c5d-aca4-ceed0844d2f8" providerId="ADAL" clId="{50F90C3A-55A0-432A-AED4-0A1799CD7EE2}" dt="2026-07-06T09:26:27.422" v="17" actId="20577"/>
          <ac:spMkLst>
            <pc:docMk/>
            <pc:sldMk cId="4044221748" sldId="2147473274"/>
            <ac:spMk id="2" creationId="{5C69B09E-AA78-D8D1-13F5-B707F3949B2F}"/>
          </ac:spMkLst>
        </pc:spChg>
      </pc:sldChg>
      <pc:sldChg chg="modSp mod">
        <pc:chgData name="Raffaele Capolupo (IT)" userId="8a3be328-8374-4c5d-aca4-ceed0844d2f8" providerId="ADAL" clId="{50F90C3A-55A0-432A-AED4-0A1799CD7EE2}" dt="2026-07-06T09:27:23.408" v="33" actId="113"/>
        <pc:sldMkLst>
          <pc:docMk/>
          <pc:sldMk cId="3429783773" sldId="2147473280"/>
        </pc:sldMkLst>
        <pc:spChg chg="mod">
          <ac:chgData name="Raffaele Capolupo (IT)" userId="8a3be328-8374-4c5d-aca4-ceed0844d2f8" providerId="ADAL" clId="{50F90C3A-55A0-432A-AED4-0A1799CD7EE2}" dt="2026-07-06T09:27:23.408" v="33" actId="113"/>
          <ac:spMkLst>
            <pc:docMk/>
            <pc:sldMk cId="3429783773" sldId="2147473280"/>
            <ac:spMk id="30" creationId="{EBE7461D-BD43-52E8-57B6-B376C4D9F69D}"/>
          </ac:spMkLst>
        </pc:spChg>
      </pc:sldChg>
      <pc:sldChg chg="modSp mod">
        <pc:chgData name="Raffaele Capolupo (IT)" userId="8a3be328-8374-4c5d-aca4-ceed0844d2f8" providerId="ADAL" clId="{50F90C3A-55A0-432A-AED4-0A1799CD7EE2}" dt="2026-07-06T09:26:30.286" v="19" actId="20577"/>
        <pc:sldMkLst>
          <pc:docMk/>
          <pc:sldMk cId="2791044443" sldId="2147473285"/>
        </pc:sldMkLst>
        <pc:spChg chg="mod">
          <ac:chgData name="Raffaele Capolupo (IT)" userId="8a3be328-8374-4c5d-aca4-ceed0844d2f8" providerId="ADAL" clId="{50F90C3A-55A0-432A-AED4-0A1799CD7EE2}" dt="2026-07-06T09:26:30.286" v="19" actId="20577"/>
          <ac:spMkLst>
            <pc:docMk/>
            <pc:sldMk cId="2791044443" sldId="2147473285"/>
            <ac:spMk id="2" creationId="{051F214F-2723-246B-9DA1-695C2CABF593}"/>
          </ac:spMkLst>
        </pc:spChg>
      </pc:sldChg>
      <pc:sldChg chg="modSp mod">
        <pc:chgData name="Raffaele Capolupo (IT)" userId="8a3be328-8374-4c5d-aca4-ceed0844d2f8" providerId="ADAL" clId="{50F90C3A-55A0-432A-AED4-0A1799CD7EE2}" dt="2026-07-06T09:26:33.647" v="21" actId="20577"/>
        <pc:sldMkLst>
          <pc:docMk/>
          <pc:sldMk cId="1413957087" sldId="2147473286"/>
        </pc:sldMkLst>
        <pc:spChg chg="mod">
          <ac:chgData name="Raffaele Capolupo (IT)" userId="8a3be328-8374-4c5d-aca4-ceed0844d2f8" providerId="ADAL" clId="{50F90C3A-55A0-432A-AED4-0A1799CD7EE2}" dt="2026-07-06T09:26:33.647" v="21" actId="20577"/>
          <ac:spMkLst>
            <pc:docMk/>
            <pc:sldMk cId="1413957087" sldId="2147473286"/>
            <ac:spMk id="2" creationId="{C68EAA91-2A25-B77B-966D-4CD7140FE62B}"/>
          </ac:spMkLst>
        </pc:spChg>
      </pc:sldChg>
      <pc:sldChg chg="modSp mod">
        <pc:chgData name="Raffaele Capolupo (IT)" userId="8a3be328-8374-4c5d-aca4-ceed0844d2f8" providerId="ADAL" clId="{50F90C3A-55A0-432A-AED4-0A1799CD7EE2}" dt="2026-07-06T09:26:36.308" v="23" actId="20577"/>
        <pc:sldMkLst>
          <pc:docMk/>
          <pc:sldMk cId="2355965372" sldId="2147473287"/>
        </pc:sldMkLst>
        <pc:spChg chg="mod">
          <ac:chgData name="Raffaele Capolupo (IT)" userId="8a3be328-8374-4c5d-aca4-ceed0844d2f8" providerId="ADAL" clId="{50F90C3A-55A0-432A-AED4-0A1799CD7EE2}" dt="2026-07-06T09:26:36.308" v="23" actId="20577"/>
          <ac:spMkLst>
            <pc:docMk/>
            <pc:sldMk cId="2355965372" sldId="2147473287"/>
            <ac:spMk id="2" creationId="{B53F1C37-096D-3E7F-3780-A608490CA6DE}"/>
          </ac:spMkLst>
        </pc:spChg>
      </pc:sldChg>
      <pc:sldChg chg="modSp mod">
        <pc:chgData name="Raffaele Capolupo (IT)" userId="8a3be328-8374-4c5d-aca4-ceed0844d2f8" providerId="ADAL" clId="{50F90C3A-55A0-432A-AED4-0A1799CD7EE2}" dt="2026-07-06T09:26:39.514" v="25" actId="20577"/>
        <pc:sldMkLst>
          <pc:docMk/>
          <pc:sldMk cId="2846398967" sldId="2147473288"/>
        </pc:sldMkLst>
        <pc:spChg chg="mod">
          <ac:chgData name="Raffaele Capolupo (IT)" userId="8a3be328-8374-4c5d-aca4-ceed0844d2f8" providerId="ADAL" clId="{50F90C3A-55A0-432A-AED4-0A1799CD7EE2}" dt="2026-07-06T09:26:39.514" v="25" actId="20577"/>
          <ac:spMkLst>
            <pc:docMk/>
            <pc:sldMk cId="2846398967" sldId="2147473288"/>
            <ac:spMk id="2" creationId="{3E6E9F9B-3BC1-197F-DF6E-AC013B46AD38}"/>
          </ac:spMkLst>
        </pc:spChg>
      </pc:sldChg>
      <pc:sldChg chg="modSp mod">
        <pc:chgData name="Raffaele Capolupo (IT)" userId="8a3be328-8374-4c5d-aca4-ceed0844d2f8" providerId="ADAL" clId="{50F90C3A-55A0-432A-AED4-0A1799CD7EE2}" dt="2026-07-06T09:26:42.598" v="27" actId="20577"/>
        <pc:sldMkLst>
          <pc:docMk/>
          <pc:sldMk cId="2718456056" sldId="2147473289"/>
        </pc:sldMkLst>
        <pc:spChg chg="mod">
          <ac:chgData name="Raffaele Capolupo (IT)" userId="8a3be328-8374-4c5d-aca4-ceed0844d2f8" providerId="ADAL" clId="{50F90C3A-55A0-432A-AED4-0A1799CD7EE2}" dt="2026-07-06T09:26:42.598" v="27" actId="20577"/>
          <ac:spMkLst>
            <pc:docMk/>
            <pc:sldMk cId="2718456056" sldId="2147473289"/>
            <ac:spMk id="2" creationId="{21CD0A5E-C595-A1F0-145D-6584011794C0}"/>
          </ac:spMkLst>
        </pc:spChg>
      </pc:sldChg>
      <pc:sldChg chg="modSp mod">
        <pc:chgData name="Raffaele Capolupo (IT)" userId="8a3be328-8374-4c5d-aca4-ceed0844d2f8" providerId="ADAL" clId="{50F90C3A-55A0-432A-AED4-0A1799CD7EE2}" dt="2026-07-06T09:26:46.510" v="29" actId="20577"/>
        <pc:sldMkLst>
          <pc:docMk/>
          <pc:sldMk cId="1523857425" sldId="2147473290"/>
        </pc:sldMkLst>
        <pc:spChg chg="mod">
          <ac:chgData name="Raffaele Capolupo (IT)" userId="8a3be328-8374-4c5d-aca4-ceed0844d2f8" providerId="ADAL" clId="{50F90C3A-55A0-432A-AED4-0A1799CD7EE2}" dt="2026-07-06T09:26:46.510" v="29" actId="20577"/>
          <ac:spMkLst>
            <pc:docMk/>
            <pc:sldMk cId="1523857425" sldId="2147473290"/>
            <ac:spMk id="2" creationId="{9AEEF40B-1AD5-6C5C-D13E-9619A3702956}"/>
          </ac:spMkLst>
        </pc:spChg>
      </pc:sldChg>
      <pc:sldChg chg="modSp mod">
        <pc:chgData name="Raffaele Capolupo (IT)" userId="8a3be328-8374-4c5d-aca4-ceed0844d2f8" providerId="ADAL" clId="{50F90C3A-55A0-432A-AED4-0A1799CD7EE2}" dt="2026-07-06T09:26:50.622" v="31" actId="20577"/>
        <pc:sldMkLst>
          <pc:docMk/>
          <pc:sldMk cId="1637032214" sldId="2147473291"/>
        </pc:sldMkLst>
        <pc:spChg chg="mod">
          <ac:chgData name="Raffaele Capolupo (IT)" userId="8a3be328-8374-4c5d-aca4-ceed0844d2f8" providerId="ADAL" clId="{50F90C3A-55A0-432A-AED4-0A1799CD7EE2}" dt="2026-07-06T09:26:50.622" v="31" actId="20577"/>
          <ac:spMkLst>
            <pc:docMk/>
            <pc:sldMk cId="1637032214" sldId="2147473291"/>
            <ac:spMk id="2" creationId="{1DD20A38-2170-2224-8208-690773F8AE2A}"/>
          </ac:spMkLst>
        </pc:spChg>
      </pc:sldChg>
      <pc:sldChg chg="modSp mod">
        <pc:chgData name="Raffaele Capolupo (IT)" userId="8a3be328-8374-4c5d-aca4-ceed0844d2f8" providerId="ADAL" clId="{50F90C3A-55A0-432A-AED4-0A1799CD7EE2}" dt="2026-07-06T09:27:09.499" v="32" actId="14100"/>
        <pc:sldMkLst>
          <pc:docMk/>
          <pc:sldMk cId="3618485076" sldId="2147473295"/>
        </pc:sldMkLst>
        <pc:spChg chg="mod">
          <ac:chgData name="Raffaele Capolupo (IT)" userId="8a3be328-8374-4c5d-aca4-ceed0844d2f8" providerId="ADAL" clId="{50F90C3A-55A0-432A-AED4-0A1799CD7EE2}" dt="2026-07-06T09:27:09.499" v="32" actId="14100"/>
          <ac:spMkLst>
            <pc:docMk/>
            <pc:sldMk cId="3618485076" sldId="2147473295"/>
            <ac:spMk id="34" creationId="{974E6D91-338E-A38F-603E-4FD7238BEC78}"/>
          </ac:spMkLst>
        </pc:spChg>
        <pc:cxnChg chg="mod">
          <ac:chgData name="Raffaele Capolupo (IT)" userId="8a3be328-8374-4c5d-aca4-ceed0844d2f8" providerId="ADAL" clId="{50F90C3A-55A0-432A-AED4-0A1799CD7EE2}" dt="2026-07-06T09:27:09.499" v="32" actId="14100"/>
          <ac:cxnSpMkLst>
            <pc:docMk/>
            <pc:sldMk cId="3618485076" sldId="2147473295"/>
            <ac:cxnSpMk id="36" creationId="{193A01E0-E8BD-0DF3-888C-8A2D2446CAD9}"/>
          </ac:cxnSpMkLst>
        </pc:cxnChg>
      </pc:sldChg>
    </pc:docChg>
  </pc:docChgLst>
  <pc:docChgLst>
    <pc:chgData name="Raffaele Capolupo (IT)" userId="S::raffaele.capolupo@pwc.com::8a3be328-8374-4c5d-aca4-ceed0844d2f8" providerId="AD" clId="Web-{414149B0-855B-9562-B9DC-D56A51305A0A}"/>
    <pc:docChg chg="modSld">
      <pc:chgData name="Raffaele Capolupo (IT)" userId="S::raffaele.capolupo@pwc.com::8a3be328-8374-4c5d-aca4-ceed0844d2f8" providerId="AD" clId="Web-{414149B0-855B-9562-B9DC-D56A51305A0A}" dt="2026-07-06T10:59:32.640" v="9" actId="1076"/>
      <pc:docMkLst>
        <pc:docMk/>
      </pc:docMkLst>
      <pc:sldChg chg="modSp">
        <pc:chgData name="Raffaele Capolupo (IT)" userId="S::raffaele.capolupo@pwc.com::8a3be328-8374-4c5d-aca4-ceed0844d2f8" providerId="AD" clId="Web-{414149B0-855B-9562-B9DC-D56A51305A0A}" dt="2026-07-06T10:58:47.156" v="2" actId="20577"/>
        <pc:sldMkLst>
          <pc:docMk/>
          <pc:sldMk cId="447087522" sldId="2147473208"/>
        </pc:sldMkLst>
        <pc:spChg chg="mod">
          <ac:chgData name="Raffaele Capolupo (IT)" userId="S::raffaele.capolupo@pwc.com::8a3be328-8374-4c5d-aca4-ceed0844d2f8" providerId="AD" clId="Web-{414149B0-855B-9562-B9DC-D56A51305A0A}" dt="2026-07-06T10:58:47.156" v="2" actId="20577"/>
          <ac:spMkLst>
            <pc:docMk/>
            <pc:sldMk cId="447087522" sldId="2147473208"/>
            <ac:spMk id="3" creationId="{A0E547BB-0B5A-54AC-C1CA-F720395BED48}"/>
          </ac:spMkLst>
        </pc:spChg>
      </pc:sldChg>
      <pc:sldChg chg="modSp">
        <pc:chgData name="Raffaele Capolupo (IT)" userId="S::raffaele.capolupo@pwc.com::8a3be328-8374-4c5d-aca4-ceed0844d2f8" providerId="AD" clId="Web-{414149B0-855B-9562-B9DC-D56A51305A0A}" dt="2026-07-06T10:59:32.640" v="9" actId="1076"/>
        <pc:sldMkLst>
          <pc:docMk/>
          <pc:sldMk cId="1147217536" sldId="2147473260"/>
        </pc:sldMkLst>
        <pc:spChg chg="mod">
          <ac:chgData name="Raffaele Capolupo (IT)" userId="S::raffaele.capolupo@pwc.com::8a3be328-8374-4c5d-aca4-ceed0844d2f8" providerId="AD" clId="Web-{414149B0-855B-9562-B9DC-D56A51305A0A}" dt="2026-07-06T10:59:28.312" v="8" actId="20577"/>
          <ac:spMkLst>
            <pc:docMk/>
            <pc:sldMk cId="1147217536" sldId="2147473260"/>
            <ac:spMk id="3" creationId="{9B7D8553-50D5-871B-D380-DE5681078199}"/>
          </ac:spMkLst>
        </pc:spChg>
        <pc:spChg chg="mod">
          <ac:chgData name="Raffaele Capolupo (IT)" userId="S::raffaele.capolupo@pwc.com::8a3be328-8374-4c5d-aca4-ceed0844d2f8" providerId="AD" clId="Web-{414149B0-855B-9562-B9DC-D56A51305A0A}" dt="2026-07-06T10:59:32.640" v="9" actId="1076"/>
          <ac:spMkLst>
            <pc:docMk/>
            <pc:sldMk cId="1147217536" sldId="2147473260"/>
            <ac:spMk id="7" creationId="{E311FA91-073E-BF67-4C41-1ED93BD98AE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C5BE77-FF80-4F9F-A8AC-0E344F3C0111}" type="datetimeFigureOut">
              <a:rPr lang="it-IT" smtClean="0"/>
              <a:t>06/07/2026</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B01F12-F467-4BA0-8712-2E15A580C3CE}" type="slidenum">
              <a:rPr lang="it-IT" smtClean="0"/>
              <a:t>‹#›</a:t>
            </a:fld>
            <a:endParaRPr lang="it-IT"/>
          </a:p>
        </p:txBody>
      </p:sp>
    </p:spTree>
    <p:extLst>
      <p:ext uri="{BB962C8B-B14F-4D97-AF65-F5344CB8AC3E}">
        <p14:creationId xmlns:p14="http://schemas.microsoft.com/office/powerpoint/2010/main" val="3946591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endParaRPr lang="en-GB" dirty="0"/>
          </a:p>
        </p:txBody>
      </p:sp>
      <p:sp>
        <p:nvSpPr>
          <p:cNvPr id="4" name="Segnaposto data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A17EDC-2E68-4F1A-9E86-62113D66F29A}" type="datetime1">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egnaposto numero diapositiva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2E0A62-15A5-469D-9F0C-867C168EDC1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7195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2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9" name="Google Shape;719;p2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a:extLst>
            <a:ext uri="{FF2B5EF4-FFF2-40B4-BE49-F238E27FC236}">
              <a16:creationId xmlns:a16="http://schemas.microsoft.com/office/drawing/2014/main" id="{D53E2E5C-ABE9-D106-30F3-FA5BDCCB0A3B}"/>
            </a:ext>
          </a:extLst>
        </p:cNvPr>
        <p:cNvGrpSpPr/>
        <p:nvPr/>
      </p:nvGrpSpPr>
      <p:grpSpPr>
        <a:xfrm>
          <a:off x="0" y="0"/>
          <a:ext cx="0" cy="0"/>
          <a:chOff x="0" y="0"/>
          <a:chExt cx="0" cy="0"/>
        </a:xfrm>
      </p:grpSpPr>
      <p:sp>
        <p:nvSpPr>
          <p:cNvPr id="718" name="Google Shape;718;p22:notes">
            <a:extLst>
              <a:ext uri="{FF2B5EF4-FFF2-40B4-BE49-F238E27FC236}">
                <a16:creationId xmlns:a16="http://schemas.microsoft.com/office/drawing/2014/main" id="{019D50C7-2AB4-3ADC-4404-E2F5F032D82E}"/>
              </a:ext>
            </a:extLst>
          </p:cNvPr>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9" name="Google Shape;719;p22:notes">
            <a:extLst>
              <a:ext uri="{FF2B5EF4-FFF2-40B4-BE49-F238E27FC236}">
                <a16:creationId xmlns:a16="http://schemas.microsoft.com/office/drawing/2014/main" id="{64AC0270-A8AF-90E5-9A59-E4CF96167C5C}"/>
              </a:ext>
            </a:extLst>
          </p:cNvPr>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it-IT"/>
          </a:p>
        </p:txBody>
      </p:sp>
    </p:spTree>
    <p:extLst>
      <p:ext uri="{BB962C8B-B14F-4D97-AF65-F5344CB8AC3E}">
        <p14:creationId xmlns:p14="http://schemas.microsoft.com/office/powerpoint/2010/main" val="634238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pic>
        <p:nvPicPr>
          <p:cNvPr id="21" name="Sfondo.jpg" descr="Sfondo.jpg"/>
          <p:cNvPicPr>
            <a:picLocks noChangeAspect="1"/>
          </p:cNvPicPr>
          <p:nvPr/>
        </p:nvPicPr>
        <p:blipFill>
          <a:blip r:embed="rId2"/>
          <a:stretch>
            <a:fillRect/>
          </a:stretch>
        </p:blipFill>
        <p:spPr>
          <a:xfrm>
            <a:off x="3176" y="1"/>
            <a:ext cx="12191207" cy="6857207"/>
          </a:xfrm>
          <a:prstGeom prst="rect">
            <a:avLst/>
          </a:prstGeom>
          <a:ln w="12700">
            <a:miter lim="400000"/>
          </a:ln>
        </p:spPr>
      </p:pic>
      <p:sp>
        <p:nvSpPr>
          <p:cNvPr id="22" name="Titolo Testo"/>
          <p:cNvSpPr txBox="1">
            <a:spLocks noGrp="1"/>
          </p:cNvSpPr>
          <p:nvPr>
            <p:ph type="title"/>
          </p:nvPr>
        </p:nvSpPr>
        <p:spPr>
          <a:xfrm>
            <a:off x="609601" y="274638"/>
            <a:ext cx="10972800" cy="1143000"/>
          </a:xfrm>
          <a:prstGeom prst="rect">
            <a:avLst/>
          </a:prstGeom>
        </p:spPr>
        <p:txBody>
          <a:bodyPr lIns="45719" tIns="45719" rIns="45719" bIns="45719" anchor="t"/>
          <a:lstStyle/>
          <a:p>
            <a:r>
              <a:t>Titolo Testo</a:t>
            </a:r>
          </a:p>
        </p:txBody>
      </p:sp>
      <p:sp>
        <p:nvSpPr>
          <p:cNvPr id="23" name="Corpo livello uno…"/>
          <p:cNvSpPr txBox="1">
            <a:spLocks noGrp="1"/>
          </p:cNvSpPr>
          <p:nvPr>
            <p:ph type="body" idx="1"/>
          </p:nvPr>
        </p:nvSpPr>
        <p:spPr>
          <a:xfrm>
            <a:off x="609601" y="1600201"/>
            <a:ext cx="10972800" cy="4525963"/>
          </a:xfrm>
          <a:prstGeom prst="rect">
            <a:avLst/>
          </a:prstGeom>
        </p:spPr>
        <p:txBody>
          <a:bodyPr lIns="45719" tIns="45719" rIns="45719" bIns="45719" anchor="t"/>
          <a:lstStyle/>
          <a:p>
            <a:r>
              <a:t>Corpo livello uno</a:t>
            </a:r>
          </a:p>
          <a:p>
            <a:pPr lvl="1"/>
            <a:r>
              <a:t>Corpo livello due</a:t>
            </a:r>
          </a:p>
          <a:p>
            <a:pPr lvl="2"/>
            <a:r>
              <a:t>Corpo livello tre</a:t>
            </a:r>
          </a:p>
          <a:p>
            <a:pPr lvl="3"/>
            <a:r>
              <a:t>Corpo livello quattro</a:t>
            </a:r>
          </a:p>
          <a:p>
            <a:pPr lvl="4"/>
            <a:r>
              <a:t>Corpo livello cinque</a:t>
            </a:r>
          </a:p>
        </p:txBody>
      </p:sp>
      <p:sp>
        <p:nvSpPr>
          <p:cNvPr id="24"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4516805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a:xfrm>
            <a:off x="5932450" y="6540500"/>
            <a:ext cx="319164" cy="287258"/>
          </a:xfrm>
        </p:spPr>
        <p:txBody>
          <a:bodyPr/>
          <a:lstStyle>
            <a:lvl1pPr>
              <a:defRPr sz="1200"/>
            </a:lvl1pPr>
          </a:lstStyle>
          <a:p>
            <a:pPr>
              <a:defRPr/>
            </a:pPr>
            <a:fld id="{480AE90B-ADF0-4DA7-88B8-404192442C5F}" type="slidenum">
              <a:rPr smtClean="0"/>
              <a:pPr>
                <a:defRPr/>
              </a:pPr>
              <a:t>‹#›</a:t>
            </a:fld>
            <a:endParaRPr dirty="0"/>
          </a:p>
        </p:txBody>
      </p:sp>
    </p:spTree>
    <p:extLst>
      <p:ext uri="{BB962C8B-B14F-4D97-AF65-F5344CB8AC3E}">
        <p14:creationId xmlns:p14="http://schemas.microsoft.com/office/powerpoint/2010/main" val="1559337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0CD369-96DE-478D-A0A1-3B605ED5934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GB"/>
          </a:p>
        </p:txBody>
      </p:sp>
      <p:sp>
        <p:nvSpPr>
          <p:cNvPr id="3" name="Sottotitolo 2">
            <a:extLst>
              <a:ext uri="{FF2B5EF4-FFF2-40B4-BE49-F238E27FC236}">
                <a16:creationId xmlns:a16="http://schemas.microsoft.com/office/drawing/2014/main" id="{7C0072A8-B7F3-4DD0-9C12-08B470CB21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GB"/>
          </a:p>
        </p:txBody>
      </p:sp>
      <p:sp>
        <p:nvSpPr>
          <p:cNvPr id="4" name="Segnaposto data 3">
            <a:extLst>
              <a:ext uri="{FF2B5EF4-FFF2-40B4-BE49-F238E27FC236}">
                <a16:creationId xmlns:a16="http://schemas.microsoft.com/office/drawing/2014/main" id="{88A0D3F4-B9AF-455F-B3DF-121E764FA95B}"/>
              </a:ext>
            </a:extLst>
          </p:cNvPr>
          <p:cNvSpPr>
            <a:spLocks noGrp="1"/>
          </p:cNvSpPr>
          <p:nvPr>
            <p:ph type="dt" sz="half" idx="10"/>
          </p:nvPr>
        </p:nvSpPr>
        <p:spPr/>
        <p:txBody>
          <a:bodyPr/>
          <a:lstStyle/>
          <a:p>
            <a:fld id="{2CA6B6A6-4251-42D8-9F6B-9D167007B43D}" type="datetime1">
              <a:rPr lang="en-GB" smtClean="0"/>
              <a:t>06/07/2026</a:t>
            </a:fld>
            <a:endParaRPr lang="en-GB"/>
          </a:p>
        </p:txBody>
      </p:sp>
      <p:sp>
        <p:nvSpPr>
          <p:cNvPr id="5" name="Segnaposto piè di pagina 4">
            <a:extLst>
              <a:ext uri="{FF2B5EF4-FFF2-40B4-BE49-F238E27FC236}">
                <a16:creationId xmlns:a16="http://schemas.microsoft.com/office/drawing/2014/main" id="{F7FC7E75-44A2-4447-98CD-25229D8CF0C4}"/>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F2C1C2B7-F870-4297-A686-493E3C5D6272}"/>
              </a:ext>
            </a:extLst>
          </p:cNvPr>
          <p:cNvSpPr>
            <a:spLocks noGrp="1"/>
          </p:cNvSpPr>
          <p:nvPr>
            <p:ph type="sldNum" sz="quarter" idx="12"/>
          </p:nvPr>
        </p:nvSpPr>
        <p:spPr/>
        <p:txBody>
          <a:bodyPr/>
          <a:lstStyle>
            <a:lvl1pPr>
              <a:defRPr>
                <a:latin typeface="Open Sans" pitchFamily="2" charset="0"/>
                <a:ea typeface="Open Sans" pitchFamily="2" charset="0"/>
                <a:cs typeface="Open Sans" pitchFamily="2" charset="0"/>
              </a:defRPr>
            </a:lvl1pPr>
          </a:lstStyle>
          <a:p>
            <a:fld id="{DAD58A24-F9D4-45B8-A7E1-AF5ED3C59475}" type="slidenum">
              <a:rPr lang="en-GB" smtClean="0"/>
              <a:pPr/>
              <a:t>‹#›</a:t>
            </a:fld>
            <a:endParaRPr lang="en-GB"/>
          </a:p>
        </p:txBody>
      </p:sp>
      <p:sp>
        <p:nvSpPr>
          <p:cNvPr id="8" name="Rettangolo 5">
            <a:extLst>
              <a:ext uri="{FF2B5EF4-FFF2-40B4-BE49-F238E27FC236}">
                <a16:creationId xmlns:a16="http://schemas.microsoft.com/office/drawing/2014/main" id="{7C5D982D-E36C-7CBC-6411-94A7BE10027C}"/>
              </a:ext>
            </a:extLst>
          </p:cNvPr>
          <p:cNvSpPr/>
          <p:nvPr userDrawn="1"/>
        </p:nvSpPr>
        <p:spPr>
          <a:xfrm>
            <a:off x="0" y="6734891"/>
            <a:ext cx="12192000" cy="158620"/>
          </a:xfrm>
          <a:prstGeom prst="rect">
            <a:avLst/>
          </a:prstGeom>
          <a:solidFill>
            <a:srgbClr val="0077B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E6824ED-BC60-E739-CFAE-38297E6EDB64}"/>
              </a:ext>
            </a:extLst>
          </p:cNvPr>
          <p:cNvPicPr>
            <a:picLocks noChangeAspect="1"/>
          </p:cNvPicPr>
          <p:nvPr userDrawn="1"/>
        </p:nvPicPr>
        <p:blipFill>
          <a:blip r:embed="rId2"/>
          <a:stretch>
            <a:fillRect/>
          </a:stretch>
        </p:blipFill>
        <p:spPr>
          <a:xfrm>
            <a:off x="11148257" y="51750"/>
            <a:ext cx="719227" cy="348376"/>
          </a:xfrm>
          <a:prstGeom prst="rect">
            <a:avLst/>
          </a:prstGeom>
        </p:spPr>
      </p:pic>
    </p:spTree>
    <p:extLst>
      <p:ext uri="{BB962C8B-B14F-4D97-AF65-F5344CB8AC3E}">
        <p14:creationId xmlns:p14="http://schemas.microsoft.com/office/powerpoint/2010/main" val="2923270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0972800" cy="1143000"/>
          </a:xfrm>
          <a:prstGeom prst="rect">
            <a:avLst/>
          </a:prstGeom>
        </p:spPr>
        <p:txBody>
          <a:bodyPr lIns="89182" tIns="44583" rIns="89182" bIns="44583"/>
          <a:lstStyle>
            <a:lvl1pPr algn="l">
              <a:defRPr/>
            </a:lvl1pPr>
          </a:lstStyle>
          <a:p>
            <a:r>
              <a:rPr lang="en-US"/>
              <a:t>Click to edit Master title style</a:t>
            </a:r>
            <a:endParaRPr lang="it-IT"/>
          </a:p>
        </p:txBody>
      </p:sp>
      <p:pic>
        <p:nvPicPr>
          <p:cNvPr id="3" name="Picture 2">
            <a:extLst>
              <a:ext uri="{FF2B5EF4-FFF2-40B4-BE49-F238E27FC236}">
                <a16:creationId xmlns:a16="http://schemas.microsoft.com/office/drawing/2014/main" id="{74DEDE6B-E89E-47EB-AA46-DCAF461C9E4A}"/>
              </a:ext>
            </a:extLst>
          </p:cNvPr>
          <p:cNvPicPr>
            <a:picLocks noChangeAspect="1"/>
          </p:cNvPicPr>
          <p:nvPr userDrawn="1"/>
        </p:nvPicPr>
        <p:blipFill>
          <a:blip r:embed="rId2"/>
          <a:stretch>
            <a:fillRect/>
          </a:stretch>
        </p:blipFill>
        <p:spPr>
          <a:xfrm>
            <a:off x="11148257" y="51750"/>
            <a:ext cx="719227" cy="348376"/>
          </a:xfrm>
          <a:prstGeom prst="rect">
            <a:avLst/>
          </a:prstGeom>
        </p:spPr>
      </p:pic>
    </p:spTree>
    <p:extLst>
      <p:ext uri="{BB962C8B-B14F-4D97-AF65-F5344CB8AC3E}">
        <p14:creationId xmlns:p14="http://schemas.microsoft.com/office/powerpoint/2010/main" val="228282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Layout personalizzato">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F0519B-CA5C-E629-BB78-5E92F0D0EC66}"/>
              </a:ext>
            </a:extLst>
          </p:cNvPr>
          <p:cNvPicPr>
            <a:picLocks noChangeAspect="1"/>
          </p:cNvPicPr>
          <p:nvPr userDrawn="1"/>
        </p:nvPicPr>
        <p:blipFill>
          <a:blip r:embed="rId2"/>
          <a:stretch>
            <a:fillRect/>
          </a:stretch>
        </p:blipFill>
        <p:spPr>
          <a:xfrm>
            <a:off x="11148257" y="51750"/>
            <a:ext cx="719227" cy="348376"/>
          </a:xfrm>
          <a:prstGeom prst="rect">
            <a:avLst/>
          </a:prstGeom>
        </p:spPr>
      </p:pic>
    </p:spTree>
    <p:extLst>
      <p:ext uri="{BB962C8B-B14F-4D97-AF65-F5344CB8AC3E}">
        <p14:creationId xmlns:p14="http://schemas.microsoft.com/office/powerpoint/2010/main" val="3624407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EE423C-B3D5-359E-8753-9AEC81915B53}"/>
              </a:ext>
            </a:extLst>
          </p:cNvPr>
          <p:cNvPicPr>
            <a:picLocks noChangeAspect="1"/>
          </p:cNvPicPr>
          <p:nvPr userDrawn="1"/>
        </p:nvPicPr>
        <p:blipFill>
          <a:blip r:embed="rId2"/>
          <a:stretch>
            <a:fillRect/>
          </a:stretch>
        </p:blipFill>
        <p:spPr>
          <a:xfrm>
            <a:off x="11148257" y="51750"/>
            <a:ext cx="719227" cy="348376"/>
          </a:xfrm>
          <a:prstGeom prst="rect">
            <a:avLst/>
          </a:prstGeom>
        </p:spPr>
      </p:pic>
    </p:spTree>
    <p:extLst>
      <p:ext uri="{BB962C8B-B14F-4D97-AF65-F5344CB8AC3E}">
        <p14:creationId xmlns:p14="http://schemas.microsoft.com/office/powerpoint/2010/main" val="899837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24_Custom Layout">
    <p:spTree>
      <p:nvGrpSpPr>
        <p:cNvPr id="1" name=""/>
        <p:cNvGrpSpPr/>
        <p:nvPr/>
      </p:nvGrpSpPr>
      <p:grpSpPr>
        <a:xfrm>
          <a:off x="0" y="0"/>
          <a:ext cx="0" cy="0"/>
          <a:chOff x="0" y="0"/>
          <a:chExt cx="0" cy="0"/>
        </a:xfrm>
      </p:grpSpPr>
      <p:sp>
        <p:nvSpPr>
          <p:cNvPr id="578" name="Imagen"/>
          <p:cNvSpPr>
            <a:spLocks noGrp="1"/>
          </p:cNvSpPr>
          <p:nvPr>
            <p:ph type="pic" sz="quarter" idx="13"/>
          </p:nvPr>
        </p:nvSpPr>
        <p:spPr>
          <a:xfrm>
            <a:off x="1357889" y="1335939"/>
            <a:ext cx="2418379" cy="4283952"/>
          </a:xfrm>
          <a:prstGeom prst="rect">
            <a:avLst/>
          </a:prstGeom>
        </p:spPr>
        <p:txBody>
          <a:bodyPr lIns="91439" tIns="45719" rIns="91439" bIns="45719"/>
          <a:lstStyle/>
          <a:p>
            <a:endParaRPr/>
          </a:p>
        </p:txBody>
      </p:sp>
      <p:grpSp>
        <p:nvGrpSpPr>
          <p:cNvPr id="588" name="Grupo"/>
          <p:cNvGrpSpPr/>
          <p:nvPr/>
        </p:nvGrpSpPr>
        <p:grpSpPr>
          <a:xfrm>
            <a:off x="5540488" y="-1"/>
            <a:ext cx="6958761" cy="3638046"/>
            <a:chOff x="0" y="0"/>
            <a:chExt cx="6958759" cy="3638044"/>
          </a:xfrm>
        </p:grpSpPr>
        <p:sp>
          <p:nvSpPr>
            <p:cNvPr id="579" name="Círculo"/>
            <p:cNvSpPr/>
            <p:nvPr/>
          </p:nvSpPr>
          <p:spPr>
            <a:xfrm flipH="1">
              <a:off x="3160359" y="-1"/>
              <a:ext cx="424887" cy="424769"/>
            </a:xfrm>
            <a:prstGeom prst="ellipse">
              <a:avLst/>
            </a:prstGeom>
            <a:solidFill>
              <a:srgbClr val="D9D9D9">
                <a:alpha val="34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sp>
          <p:nvSpPr>
            <p:cNvPr id="580" name="Círculo"/>
            <p:cNvSpPr/>
            <p:nvPr/>
          </p:nvSpPr>
          <p:spPr>
            <a:xfrm flipH="1">
              <a:off x="1391183" y="1724060"/>
              <a:ext cx="307653" cy="307869"/>
            </a:xfrm>
            <a:prstGeom prst="ellipse">
              <a:avLst/>
            </a:prstGeom>
            <a:solidFill>
              <a:srgbClr val="D9D9D9">
                <a:alpha val="34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sp>
          <p:nvSpPr>
            <p:cNvPr id="581" name="Círculo"/>
            <p:cNvSpPr/>
            <p:nvPr/>
          </p:nvSpPr>
          <p:spPr>
            <a:xfrm flipH="1">
              <a:off x="4196287" y="603688"/>
              <a:ext cx="307653" cy="307869"/>
            </a:xfrm>
            <a:prstGeom prst="ellipse">
              <a:avLst/>
            </a:prstGeom>
            <a:solidFill>
              <a:srgbClr val="D9D9D9">
                <a:alpha val="34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sp>
          <p:nvSpPr>
            <p:cNvPr id="582" name="Círculo"/>
            <p:cNvSpPr/>
            <p:nvPr/>
          </p:nvSpPr>
          <p:spPr>
            <a:xfrm flipH="1">
              <a:off x="5166136" y="2364783"/>
              <a:ext cx="307653" cy="307869"/>
            </a:xfrm>
            <a:prstGeom prst="ellipse">
              <a:avLst/>
            </a:prstGeom>
            <a:solidFill>
              <a:srgbClr val="D9D9D9">
                <a:alpha val="20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sp>
          <p:nvSpPr>
            <p:cNvPr id="583" name="Óvalo"/>
            <p:cNvSpPr/>
            <p:nvPr/>
          </p:nvSpPr>
          <p:spPr>
            <a:xfrm flipH="1">
              <a:off x="5405580" y="863368"/>
              <a:ext cx="1553181" cy="1552281"/>
            </a:xfrm>
            <a:prstGeom prst="ellipse">
              <a:avLst/>
            </a:prstGeom>
            <a:solidFill>
              <a:srgbClr val="D9D9D9">
                <a:alpha val="20000"/>
              </a:srgbClr>
            </a:solidFill>
            <a:ln w="12700" cap="flat">
              <a:noFill/>
              <a:miter lim="400000"/>
            </a:ln>
            <a:effectLst/>
          </p:spPr>
          <p:txBody>
            <a:bodyPr wrap="square" lIns="45718" tIns="45718" rIns="45718" bIns="45718" numCol="1" anchor="ctr">
              <a:noAutofit/>
            </a:bodyPr>
            <a:lstStyle/>
            <a:p>
              <a:pPr algn="ctr" defTabSz="755613">
                <a:lnSpc>
                  <a:spcPct val="90000"/>
                </a:lnSpc>
                <a:spcBef>
                  <a:spcPts val="700"/>
                </a:spcBef>
                <a:defRPr sz="3000"/>
              </a:pPr>
              <a:endParaRPr sz="3000"/>
            </a:p>
          </p:txBody>
        </p:sp>
        <p:sp>
          <p:nvSpPr>
            <p:cNvPr id="584" name="Círculo"/>
            <p:cNvSpPr/>
            <p:nvPr/>
          </p:nvSpPr>
          <p:spPr>
            <a:xfrm flipH="1">
              <a:off x="3590220" y="617074"/>
              <a:ext cx="424887" cy="424771"/>
            </a:xfrm>
            <a:prstGeom prst="ellipse">
              <a:avLst/>
            </a:prstGeom>
            <a:solidFill>
              <a:srgbClr val="D9D9D9">
                <a:alpha val="20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sp>
          <p:nvSpPr>
            <p:cNvPr id="585" name="Círculo"/>
            <p:cNvSpPr/>
            <p:nvPr/>
          </p:nvSpPr>
          <p:spPr>
            <a:xfrm flipH="1">
              <a:off x="5774513" y="2870158"/>
              <a:ext cx="768065" cy="767887"/>
            </a:xfrm>
            <a:prstGeom prst="ellipse">
              <a:avLst/>
            </a:prstGeom>
            <a:solidFill>
              <a:srgbClr val="D9D9D9">
                <a:alpha val="20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sp>
          <p:nvSpPr>
            <p:cNvPr id="586" name="Óvalo"/>
            <p:cNvSpPr/>
            <p:nvPr/>
          </p:nvSpPr>
          <p:spPr>
            <a:xfrm flipH="1">
              <a:off x="0" y="132962"/>
              <a:ext cx="1553181" cy="1552281"/>
            </a:xfrm>
            <a:prstGeom prst="ellipse">
              <a:avLst/>
            </a:prstGeom>
            <a:solidFill>
              <a:srgbClr val="D9D9D9">
                <a:alpha val="20000"/>
              </a:srgbClr>
            </a:solidFill>
            <a:ln w="12700" cap="flat">
              <a:noFill/>
              <a:miter lim="400000"/>
            </a:ln>
            <a:effectLst/>
          </p:spPr>
          <p:txBody>
            <a:bodyPr wrap="square" lIns="45718" tIns="45718" rIns="45718" bIns="45718" numCol="1" anchor="ctr">
              <a:noAutofit/>
            </a:bodyPr>
            <a:lstStyle/>
            <a:p>
              <a:pPr algn="ctr" defTabSz="755613">
                <a:lnSpc>
                  <a:spcPct val="90000"/>
                </a:lnSpc>
                <a:spcBef>
                  <a:spcPts val="700"/>
                </a:spcBef>
                <a:defRPr sz="3000"/>
              </a:pPr>
              <a:endParaRPr sz="3000"/>
            </a:p>
          </p:txBody>
        </p:sp>
        <p:sp>
          <p:nvSpPr>
            <p:cNvPr id="587" name="Círculo"/>
            <p:cNvSpPr/>
            <p:nvPr/>
          </p:nvSpPr>
          <p:spPr>
            <a:xfrm flipH="1">
              <a:off x="1821043" y="1204701"/>
              <a:ext cx="424887" cy="424769"/>
            </a:xfrm>
            <a:prstGeom prst="ellipse">
              <a:avLst/>
            </a:prstGeom>
            <a:solidFill>
              <a:srgbClr val="D9D9D9">
                <a:alpha val="34000"/>
              </a:srgbClr>
            </a:solidFill>
            <a:ln w="12700" cap="flat">
              <a:noFill/>
              <a:miter lim="400000"/>
            </a:ln>
            <a:effectLst/>
          </p:spPr>
          <p:txBody>
            <a:bodyPr wrap="square" lIns="45718" tIns="45718" rIns="45718" bIns="45718" numCol="1" anchor="t">
              <a:noAutofit/>
            </a:bodyPr>
            <a:lstStyle/>
            <a:p>
              <a:pPr>
                <a:defRPr>
                  <a:solidFill>
                    <a:srgbClr val="44546A"/>
                  </a:solidFill>
                </a:defRPr>
              </a:pPr>
              <a:endParaRPr sz="1800"/>
            </a:p>
          </p:txBody>
        </p:sp>
      </p:grpSp>
      <p:pic>
        <p:nvPicPr>
          <p:cNvPr id="589" name="Mediaset Logo Digital.jpg" descr="Mediaset Logo Digital.jpg"/>
          <p:cNvPicPr>
            <a:picLocks noChangeAspect="1"/>
          </p:cNvPicPr>
          <p:nvPr/>
        </p:nvPicPr>
        <p:blipFill>
          <a:blip r:embed="rId2"/>
          <a:stretch>
            <a:fillRect/>
          </a:stretch>
        </p:blipFill>
        <p:spPr>
          <a:xfrm>
            <a:off x="11315000" y="105124"/>
            <a:ext cx="758808" cy="426830"/>
          </a:xfrm>
          <a:prstGeom prst="rect">
            <a:avLst/>
          </a:prstGeom>
          <a:ln w="12700">
            <a:miter lim="400000"/>
          </a:ln>
        </p:spPr>
      </p:pic>
      <p:sp>
        <p:nvSpPr>
          <p:cNvPr id="591" name="Número de diapositiva"/>
          <p:cNvSpPr txBox="1">
            <a:spLocks noGrp="1"/>
          </p:cNvSpPr>
          <p:nvPr>
            <p:ph type="sldNum" sz="quarter" idx="2"/>
          </p:nvPr>
        </p:nvSpPr>
        <p:spPr>
          <a:xfrm>
            <a:off x="11759541" y="6487937"/>
            <a:ext cx="245403" cy="243839"/>
          </a:xfrm>
          <a:prstGeom prst="rect">
            <a:avLst/>
          </a:prstGeom>
        </p:spPr>
        <p:txBody>
          <a:bodyPr lIns="45718" tIns="45718" rIns="45718" bIns="45718" anchor="ctr"/>
          <a:lstStyle>
            <a:lvl1pPr defTabSz="1828342">
              <a:defRPr b="1">
                <a:solidFill>
                  <a:srgbClr val="44546A"/>
                </a:solidFill>
                <a:latin typeface="+mn-lt"/>
                <a:ea typeface="+mn-ea"/>
                <a:cs typeface="+mn-cs"/>
                <a:sym typeface="Helvetica"/>
              </a:defRPr>
            </a:lvl1pPr>
          </a:lstStyle>
          <a:p>
            <a:r>
              <a:rPr lang="es-ES"/>
              <a:t>1</a:t>
            </a:r>
          </a:p>
        </p:txBody>
      </p:sp>
    </p:spTree>
    <p:extLst>
      <p:ext uri="{BB962C8B-B14F-4D97-AF65-F5344CB8AC3E}">
        <p14:creationId xmlns:p14="http://schemas.microsoft.com/office/powerpoint/2010/main" val="1389105140"/>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
        <p:cNvGrpSpPr/>
        <p:nvPr/>
      </p:nvGrpSpPr>
      <p:grpSpPr>
        <a:xfrm>
          <a:off x="0" y="0"/>
          <a:ext cx="0" cy="0"/>
          <a:chOff x="0" y="0"/>
          <a:chExt cx="0" cy="0"/>
        </a:xfrm>
      </p:grpSpPr>
      <p:sp>
        <p:nvSpPr>
          <p:cNvPr id="16" name="Google Shape;16;p29"/>
          <p:cNvSpPr txBox="1">
            <a:spLocks noGrp="1"/>
          </p:cNvSpPr>
          <p:nvPr>
            <p:ph type="title"/>
          </p:nvPr>
        </p:nvSpPr>
        <p:spPr>
          <a:xfrm>
            <a:off x="2060194" y="99771"/>
            <a:ext cx="8071611" cy="30035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600" b="0" i="0">
                <a:solidFill>
                  <a:srgbClr val="565655"/>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body" idx="1"/>
          </p:nvPr>
        </p:nvSpPr>
        <p:spPr>
          <a:xfrm>
            <a:off x="2059050" y="1903857"/>
            <a:ext cx="8073898" cy="2190115"/>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1200" b="0" i="0">
                <a:solidFill>
                  <a:schemeClr val="dk1"/>
                </a:solidFill>
                <a:latin typeface="Calibri"/>
                <a:ea typeface="Calibri"/>
                <a:cs typeface="Calibri"/>
                <a:sym typeface="Calibri"/>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8" name="Google Shape;18;p29"/>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9"/>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9"/>
          <p:cNvSpPr txBox="1">
            <a:spLocks noGrp="1"/>
          </p:cNvSpPr>
          <p:nvPr>
            <p:ph type="sldNum" idx="12"/>
          </p:nvPr>
        </p:nvSpPr>
        <p:spPr>
          <a:xfrm>
            <a:off x="11068811" y="6465214"/>
            <a:ext cx="244475" cy="177800"/>
          </a:xfrm>
          <a:prstGeom prst="rect">
            <a:avLst/>
          </a:prstGeom>
          <a:noFill/>
          <a:ln>
            <a:noFill/>
          </a:ln>
        </p:spPr>
        <p:txBody>
          <a:bodyPr spcFirstLastPara="1" wrap="square" lIns="0" tIns="0" rIns="0" bIns="0" anchor="t" anchorCtr="0">
            <a:spAutoFit/>
          </a:bodyPr>
          <a:lstStyle>
            <a:lvl1pPr marL="115570" lvl="0" indent="0">
              <a:lnSpc>
                <a:spcPct val="103333"/>
              </a:lnSpc>
              <a:spcBef>
                <a:spcPts val="0"/>
              </a:spcBef>
              <a:buNone/>
              <a:defRPr sz="1200" b="0" i="0">
                <a:solidFill>
                  <a:srgbClr val="888888"/>
                </a:solidFill>
                <a:latin typeface="Calibri"/>
                <a:ea typeface="Calibri"/>
                <a:cs typeface="Calibri"/>
                <a:sym typeface="Calibri"/>
              </a:defRPr>
            </a:lvl1pPr>
            <a:lvl2pPr marL="115570" lvl="1" indent="0">
              <a:lnSpc>
                <a:spcPct val="103333"/>
              </a:lnSpc>
              <a:spcBef>
                <a:spcPts val="0"/>
              </a:spcBef>
              <a:buNone/>
              <a:defRPr sz="1200" b="0" i="0">
                <a:solidFill>
                  <a:srgbClr val="888888"/>
                </a:solidFill>
                <a:latin typeface="Calibri"/>
                <a:ea typeface="Calibri"/>
                <a:cs typeface="Calibri"/>
                <a:sym typeface="Calibri"/>
              </a:defRPr>
            </a:lvl2pPr>
            <a:lvl3pPr marL="115570" lvl="2" indent="0">
              <a:lnSpc>
                <a:spcPct val="103333"/>
              </a:lnSpc>
              <a:spcBef>
                <a:spcPts val="0"/>
              </a:spcBef>
              <a:buNone/>
              <a:defRPr sz="1200" b="0" i="0">
                <a:solidFill>
                  <a:srgbClr val="888888"/>
                </a:solidFill>
                <a:latin typeface="Calibri"/>
                <a:ea typeface="Calibri"/>
                <a:cs typeface="Calibri"/>
                <a:sym typeface="Calibri"/>
              </a:defRPr>
            </a:lvl3pPr>
            <a:lvl4pPr marL="115570" lvl="3" indent="0">
              <a:lnSpc>
                <a:spcPct val="103333"/>
              </a:lnSpc>
              <a:spcBef>
                <a:spcPts val="0"/>
              </a:spcBef>
              <a:buNone/>
              <a:defRPr sz="1200" b="0" i="0">
                <a:solidFill>
                  <a:srgbClr val="888888"/>
                </a:solidFill>
                <a:latin typeface="Calibri"/>
                <a:ea typeface="Calibri"/>
                <a:cs typeface="Calibri"/>
                <a:sym typeface="Calibri"/>
              </a:defRPr>
            </a:lvl4pPr>
            <a:lvl5pPr marL="115570" lvl="4" indent="0">
              <a:lnSpc>
                <a:spcPct val="103333"/>
              </a:lnSpc>
              <a:spcBef>
                <a:spcPts val="0"/>
              </a:spcBef>
              <a:buNone/>
              <a:defRPr sz="1200" b="0" i="0">
                <a:solidFill>
                  <a:srgbClr val="888888"/>
                </a:solidFill>
                <a:latin typeface="Calibri"/>
                <a:ea typeface="Calibri"/>
                <a:cs typeface="Calibri"/>
                <a:sym typeface="Calibri"/>
              </a:defRPr>
            </a:lvl5pPr>
            <a:lvl6pPr marL="115570" lvl="5" indent="0">
              <a:lnSpc>
                <a:spcPct val="103333"/>
              </a:lnSpc>
              <a:spcBef>
                <a:spcPts val="0"/>
              </a:spcBef>
              <a:buNone/>
              <a:defRPr sz="1200" b="0" i="0">
                <a:solidFill>
                  <a:srgbClr val="888888"/>
                </a:solidFill>
                <a:latin typeface="Calibri"/>
                <a:ea typeface="Calibri"/>
                <a:cs typeface="Calibri"/>
                <a:sym typeface="Calibri"/>
              </a:defRPr>
            </a:lvl6pPr>
            <a:lvl7pPr marL="115570" lvl="6" indent="0">
              <a:lnSpc>
                <a:spcPct val="103333"/>
              </a:lnSpc>
              <a:spcBef>
                <a:spcPts val="0"/>
              </a:spcBef>
              <a:buNone/>
              <a:defRPr sz="1200" b="0" i="0">
                <a:solidFill>
                  <a:srgbClr val="888888"/>
                </a:solidFill>
                <a:latin typeface="Calibri"/>
                <a:ea typeface="Calibri"/>
                <a:cs typeface="Calibri"/>
                <a:sym typeface="Calibri"/>
              </a:defRPr>
            </a:lvl7pPr>
            <a:lvl8pPr marL="115570" lvl="7" indent="0">
              <a:lnSpc>
                <a:spcPct val="103333"/>
              </a:lnSpc>
              <a:spcBef>
                <a:spcPts val="0"/>
              </a:spcBef>
              <a:buNone/>
              <a:defRPr sz="1200" b="0" i="0">
                <a:solidFill>
                  <a:srgbClr val="888888"/>
                </a:solidFill>
                <a:latin typeface="Calibri"/>
                <a:ea typeface="Calibri"/>
                <a:cs typeface="Calibri"/>
                <a:sym typeface="Calibri"/>
              </a:defRPr>
            </a:lvl8pPr>
            <a:lvl9pPr marL="115570" lvl="8" indent="0">
              <a:lnSpc>
                <a:spcPct val="103333"/>
              </a:lnSpc>
              <a:spcBef>
                <a:spcPts val="0"/>
              </a:spcBef>
              <a:buNone/>
              <a:defRPr sz="1200" b="0" i="0">
                <a:solidFill>
                  <a:srgbClr val="888888"/>
                </a:solidFill>
                <a:latin typeface="Calibri"/>
                <a:ea typeface="Calibri"/>
                <a:cs typeface="Calibri"/>
                <a:sym typeface="Calibri"/>
              </a:defRPr>
            </a:lvl9pPr>
          </a:lstStyle>
          <a:p>
            <a:pPr marL="115570" lvl="0" indent="0" algn="l" rtl="0">
              <a:spcBef>
                <a:spcPts val="0"/>
              </a:spcBef>
              <a:spcAft>
                <a:spcPts val="0"/>
              </a:spcAft>
              <a:buNone/>
            </a:pPr>
            <a:fld id="{00000000-1234-1234-1234-123412341234}" type="slidenum">
              <a:rPr lang="en-US"/>
              <a:t>‹#›</a:t>
            </a:fld>
            <a:endParaRPr/>
          </a:p>
        </p:txBody>
      </p:sp>
      <p:pic>
        <p:nvPicPr>
          <p:cNvPr id="2" name="Picture 1">
            <a:extLst>
              <a:ext uri="{FF2B5EF4-FFF2-40B4-BE49-F238E27FC236}">
                <a16:creationId xmlns:a16="http://schemas.microsoft.com/office/drawing/2014/main" id="{06A11E72-8AA5-7AC8-ED0C-E0F197B91515}"/>
              </a:ext>
            </a:extLst>
          </p:cNvPr>
          <p:cNvPicPr>
            <a:picLocks noChangeAspect="1"/>
          </p:cNvPicPr>
          <p:nvPr userDrawn="1"/>
        </p:nvPicPr>
        <p:blipFill>
          <a:blip r:embed="rId2"/>
          <a:stretch>
            <a:fillRect/>
          </a:stretch>
        </p:blipFill>
        <p:spPr>
          <a:xfrm>
            <a:off x="11148257" y="51750"/>
            <a:ext cx="719227" cy="348376"/>
          </a:xfrm>
          <a:prstGeom prst="rect">
            <a:avLst/>
          </a:prstGeom>
        </p:spPr>
      </p:pic>
    </p:spTree>
    <p:extLst>
      <p:ext uri="{BB962C8B-B14F-4D97-AF65-F5344CB8AC3E}">
        <p14:creationId xmlns:p14="http://schemas.microsoft.com/office/powerpoint/2010/main" val="3677721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36544E0-C8D8-4221-FB9B-D45FD8A5827B}"/>
              </a:ext>
            </a:extLst>
          </p:cNvPr>
          <p:cNvGraphicFramePr>
            <a:graphicFrameLocks noChangeAspect="1"/>
          </p:cNvGraphicFramePr>
          <p:nvPr userDrawn="1">
            <p:custDataLst>
              <p:tags r:id="rId10"/>
            </p:custDataLst>
            <p:extLst>
              <p:ext uri="{D42A27DB-BD31-4B8C-83A1-F6EECF244321}">
                <p14:modId xmlns:p14="http://schemas.microsoft.com/office/powerpoint/2010/main" val="36782776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84" imgH="486" progId="TCLayout.ActiveDocument.1">
                  <p:embed/>
                </p:oleObj>
              </mc:Choice>
              <mc:Fallback>
                <p:oleObj name="think-cell Slide" r:id="rId11" imgW="484" imgH="486" progId="TCLayout.ActiveDocument.1">
                  <p:embed/>
                  <p:pic>
                    <p:nvPicPr>
                      <p:cNvPr id="6" name="think-cell data - do not delete" hidden="1">
                        <a:extLst>
                          <a:ext uri="{FF2B5EF4-FFF2-40B4-BE49-F238E27FC236}">
                            <a16:creationId xmlns:a16="http://schemas.microsoft.com/office/drawing/2014/main" id="{836544E0-C8D8-4221-FB9B-D45FD8A5827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pic>
        <p:nvPicPr>
          <p:cNvPr id="2" name="Immagine che contiene testoDescrizione generata automaticamente" descr="Immagine che contiene testoDescrizione generata automaticamente"/>
          <p:cNvPicPr>
            <a:picLocks noChangeAspect="1"/>
          </p:cNvPicPr>
          <p:nvPr/>
        </p:nvPicPr>
        <p:blipFill>
          <a:blip r:embed="rId13"/>
          <a:stretch>
            <a:fillRect/>
          </a:stretch>
        </p:blipFill>
        <p:spPr>
          <a:xfrm>
            <a:off x="3969" y="0"/>
            <a:ext cx="12192000" cy="6858000"/>
          </a:xfrm>
          <a:prstGeom prst="rect">
            <a:avLst/>
          </a:prstGeom>
          <a:ln w="12700">
            <a:miter lim="400000"/>
          </a:ln>
        </p:spPr>
      </p:pic>
      <p:sp>
        <p:nvSpPr>
          <p:cNvPr id="3" name="Titolo Testo"/>
          <p:cNvSpPr txBox="1">
            <a:spLocks noGrp="1"/>
          </p:cNvSpPr>
          <p:nvPr>
            <p:ph type="title"/>
          </p:nvPr>
        </p:nvSpPr>
        <p:spPr>
          <a:xfrm>
            <a:off x="609601" y="224632"/>
            <a:ext cx="10972800" cy="12422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Titolo Testo</a:t>
            </a:r>
          </a:p>
        </p:txBody>
      </p:sp>
      <p:sp>
        <p:nvSpPr>
          <p:cNvPr id="4" name="Corpo livello uno…"/>
          <p:cNvSpPr txBox="1">
            <a:spLocks noGrp="1"/>
          </p:cNvSpPr>
          <p:nvPr>
            <p:ph type="body" idx="1"/>
          </p:nvPr>
        </p:nvSpPr>
        <p:spPr>
          <a:xfrm>
            <a:off x="609601" y="1466850"/>
            <a:ext cx="10972800" cy="47918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5" name="Numero diapositiva"/>
          <p:cNvSpPr txBox="1">
            <a:spLocks noGrp="1"/>
          </p:cNvSpPr>
          <p:nvPr>
            <p:ph type="sldNum" sz="quarter" idx="2"/>
          </p:nvPr>
        </p:nvSpPr>
        <p:spPr>
          <a:xfrm>
            <a:off x="5934053" y="6540500"/>
            <a:ext cx="315957" cy="287130"/>
          </a:xfrm>
          <a:prstGeom prst="rect">
            <a:avLst/>
          </a:prstGeom>
          <a:ln w="12700">
            <a:miter lim="400000"/>
          </a:ln>
        </p:spPr>
        <p:txBody>
          <a:bodyPr wrap="none" lIns="50800" tIns="50800" rIns="50800" bIns="50800">
            <a:spAutoFit/>
          </a:bodyPr>
          <a:lstStyle>
            <a:lvl1pPr algn="ctr" defTabSz="228463">
              <a:defRPr sz="1199" b="0">
                <a:latin typeface="Helvetica Neue Light"/>
                <a:ea typeface="Helvetica Neue Light"/>
                <a:cs typeface="Helvetica Neue Light"/>
                <a:sym typeface="Helvetica Neue Light"/>
              </a:defRPr>
            </a:lvl1pPr>
          </a:lstStyle>
          <a:p>
            <a:fld id="{86CB4B4D-7CA3-9044-876B-883B54F8677D}" type="slidenum">
              <a:t>‹#›</a:t>
            </a:fld>
            <a:endParaRPr/>
          </a:p>
        </p:txBody>
      </p:sp>
      <p:pic>
        <p:nvPicPr>
          <p:cNvPr id="7" name="Picture 6">
            <a:extLst>
              <a:ext uri="{FF2B5EF4-FFF2-40B4-BE49-F238E27FC236}">
                <a16:creationId xmlns:a16="http://schemas.microsoft.com/office/drawing/2014/main" id="{04374321-EA28-8594-294D-D31BEBA946DB}"/>
              </a:ext>
            </a:extLst>
          </p:cNvPr>
          <p:cNvPicPr>
            <a:picLocks noChangeAspect="1"/>
          </p:cNvPicPr>
          <p:nvPr userDrawn="1"/>
        </p:nvPicPr>
        <p:blipFill>
          <a:blip r:embed="rId14"/>
          <a:stretch>
            <a:fillRect/>
          </a:stretch>
        </p:blipFill>
        <p:spPr>
          <a:xfrm>
            <a:off x="11148257" y="51750"/>
            <a:ext cx="719227" cy="348376"/>
          </a:xfrm>
          <a:prstGeom prst="rect">
            <a:avLst/>
          </a:prstGeom>
        </p:spPr>
      </p:pic>
    </p:spTree>
    <p:extLst>
      <p:ext uri="{BB962C8B-B14F-4D97-AF65-F5344CB8AC3E}">
        <p14:creationId xmlns:p14="http://schemas.microsoft.com/office/powerpoint/2010/main" val="5290651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9" r:id="rId8"/>
  </p:sldLayoutIdLst>
  <p:transition spd="med"/>
  <p:hf hdr="0" ftr="0" dt="0"/>
  <p:txStyles>
    <p:titleStyle>
      <a:lvl1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1pPr>
      <a:lvl2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2pPr>
      <a:lvl3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3pPr>
      <a:lvl4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4pPr>
      <a:lvl5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5pPr>
      <a:lvl6pPr marL="0" marR="0" indent="228463"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6pPr>
      <a:lvl7pPr marL="0" marR="0" indent="456926"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7pPr>
      <a:lvl8pPr marL="0" marR="0" indent="685389"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8pPr>
      <a:lvl9pPr marL="0" marR="0" indent="913851"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9pPr>
    </p:titleStyle>
    <p:bodyStyle>
      <a:lvl1pPr marL="317310" marR="0" indent="-317310"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1pPr>
      <a:lvl2pPr marL="2572322"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2pPr>
      <a:lvl3pPr marL="2889632"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3pPr>
      <a:lvl4pPr marL="3206941"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4pPr>
      <a:lvl5pPr marL="3524251"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5pPr>
      <a:lvl6pPr marL="3752714"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6pPr>
      <a:lvl7pPr marL="3981176"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7pPr>
      <a:lvl8pPr marL="4209639"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8pPr>
      <a:lvl9pPr marL="4438102" marR="0" indent="-2255013" algn="l" defTabSz="412502" rtl="0" latinLnBrk="0">
        <a:lnSpc>
          <a:spcPct val="100000"/>
        </a:lnSpc>
        <a:spcBef>
          <a:spcPts val="2948"/>
        </a:spcBef>
        <a:spcAft>
          <a:spcPts val="0"/>
        </a:spcAft>
        <a:buClrTx/>
        <a:buSzPct val="125000"/>
        <a:buFontTx/>
        <a:buChar char=""/>
        <a:tabLst/>
        <a:defRPr sz="2399" b="0" i="0" u="none" strike="noStrike" cap="none" spc="0" baseline="0">
          <a:solidFill>
            <a:srgbClr val="000000"/>
          </a:solidFill>
          <a:uFillTx/>
          <a:latin typeface="+mj-lt"/>
          <a:ea typeface="+mj-ea"/>
          <a:cs typeface="+mj-cs"/>
          <a:sym typeface="Helvetica Neue"/>
        </a:defRPr>
      </a:lvl9pPr>
    </p:bodyStyle>
    <p:otherStyle>
      <a:lvl1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1pPr>
      <a:lvl2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2pPr>
      <a:lvl3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3pPr>
      <a:lvl4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4pPr>
      <a:lvl5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5pPr>
      <a:lvl6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6pPr>
      <a:lvl7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7pPr>
      <a:lvl8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8pPr>
      <a:lvl9pPr marL="0" marR="0" indent="0" algn="ctr" defTabSz="228463" rtl="0" latinLnBrk="0">
        <a:lnSpc>
          <a:spcPct val="100000"/>
        </a:lnSpc>
        <a:spcBef>
          <a:spcPts val="0"/>
        </a:spcBef>
        <a:spcAft>
          <a:spcPts val="0"/>
        </a:spcAft>
        <a:buClrTx/>
        <a:buSzTx/>
        <a:buFontTx/>
        <a:buNone/>
        <a:tabLst/>
        <a:defRPr sz="1199"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oleObject" Target="../embeddings/oleObject2.bin"/><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fornitori.mediaset.it/" TargetMode="External"/><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mailto:support.mediaset@synertrade.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hyperlink" Target="https://fornitori.mediaset.it/" TargetMode="External"/><Relationship Id="rId4" Type="http://schemas.openxmlformats.org/officeDocument/2006/relationships/hyperlink" Target="mailto:support.mediaset@synertrade.com"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po 12">
            <a:extLst>
              <a:ext uri="{FF2B5EF4-FFF2-40B4-BE49-F238E27FC236}">
                <a16:creationId xmlns:a16="http://schemas.microsoft.com/office/drawing/2014/main" id="{D6EEC6C8-EC04-7593-F602-095B815A37BA}"/>
              </a:ext>
            </a:extLst>
          </p:cNvPr>
          <p:cNvGrpSpPr/>
          <p:nvPr/>
        </p:nvGrpSpPr>
        <p:grpSpPr>
          <a:xfrm>
            <a:off x="0" y="1287483"/>
            <a:ext cx="12192001" cy="4465248"/>
            <a:chOff x="0" y="1287483"/>
            <a:chExt cx="12192001" cy="4465248"/>
          </a:xfrm>
        </p:grpSpPr>
        <p:pic>
          <p:nvPicPr>
            <p:cNvPr id="6" name="Picture 2" descr="Mediaset, le novità in palinsesto per l&amp;#39;autunno 2021">
              <a:extLst>
                <a:ext uri="{FF2B5EF4-FFF2-40B4-BE49-F238E27FC236}">
                  <a16:creationId xmlns:a16="http://schemas.microsoft.com/office/drawing/2014/main" id="{5C69632A-265D-A9C3-4CEC-9CA730B9690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078" l="915" r="98079">
                          <a14:foregroundMark x1="54163" y1="230" x2="49497" y2="50000"/>
                          <a14:foregroundMark x1="49497" y1="50000" x2="49497" y2="65668"/>
                          <a14:foregroundMark x1="50981" y1="66789" x2="51660" y2="67302"/>
                          <a14:foregroundMark x1="49497" y1="65668" x2="49844" y2="65930"/>
                          <a14:foregroundMark x1="59976" y1="68216" x2="66057" y2="67281"/>
                          <a14:foregroundMark x1="59580" y1="68277" x2="59739" y2="68253"/>
                          <a14:foregroundMark x1="66057" y1="67281" x2="81655" y2="69424"/>
                          <a14:foregroundMark x1="88192" y1="69222" x2="94602" y2="66590"/>
                          <a14:foregroundMark x1="87293" y1="69591" x2="87444" y2="69529"/>
                          <a14:foregroundMark x1="94371" y1="55718" x2="94328" y2="53687"/>
                          <a14:foregroundMark x1="94602" y1="66590" x2="94431" y2="58546"/>
                          <a14:foregroundMark x1="94328" y1="53687" x2="90942" y2="40323"/>
                          <a14:foregroundMark x1="84766" y1="34808" x2="83893" y2="34028"/>
                          <a14:foregroundMark x1="90942" y1="40323" x2="89168" y2="38739"/>
                          <a14:foregroundMark x1="57288" y1="29242" x2="52333" y2="28802"/>
                          <a14:foregroundMark x1="64873" y1="29915" x2="63372" y2="29782"/>
                          <a14:foregroundMark x1="71734" y1="30524" x2="70930" y2="30453"/>
                          <a14:foregroundMark x1="52333" y1="28802" x2="50320" y2="30415"/>
                          <a14:foregroundMark x1="3111" y1="95392" x2="11070" y2="95853"/>
                          <a14:foregroundMark x1="11070" y1="95853" x2="38884" y2="81336"/>
                          <a14:foregroundMark x1="38884" y1="81336" x2="28088" y2="35945"/>
                          <a14:foregroundMark x1="28088" y1="35945" x2="9698" y2="32488"/>
                          <a14:foregroundMark x1="9698" y1="32488" x2="1555" y2="63364"/>
                          <a14:foregroundMark x1="1555" y1="63364" x2="8875" y2="97926"/>
                          <a14:foregroundMark x1="4209" y1="43318" x2="12534" y2="54378"/>
                          <a14:foregroundMark x1="12534" y1="54378" x2="5672" y2="44009"/>
                          <a14:foregroundMark x1="5672" y1="44009" x2="2379" y2="62212"/>
                          <a14:foregroundMark x1="2379" y1="62212" x2="11894" y2="68894"/>
                          <a14:foregroundMark x1="11894" y1="68894" x2="17017" y2="44700"/>
                          <a14:foregroundMark x1="17017" y1="44700" x2="8051" y2="33871"/>
                          <a14:foregroundMark x1="8051" y1="33871" x2="5398" y2="37558"/>
                          <a14:foregroundMark x1="2104" y1="33641" x2="20677" y2="22581"/>
                          <a14:foregroundMark x1="20677" y1="22581" x2="18024" y2="4378"/>
                          <a14:foregroundMark x1="18024" y1="4378" x2="1006" y2="0"/>
                          <a14:foregroundMark x1="1006" y1="0" x2="2287" y2="31567"/>
                          <a14:foregroundMark x1="2287" y1="31567" x2="19945" y2="33871"/>
                          <a14:foregroundMark x1="19945" y1="33871" x2="29094" y2="28802"/>
                          <a14:foregroundMark x1="63495" y1="30179" x2="64559" y2="30612"/>
                          <a14:foregroundMark x1="18207" y1="11751" x2="57739" y2="27837"/>
                          <a14:foregroundMark x1="82637" y1="30867" x2="97621" y2="26959"/>
                          <a14:foregroundMark x1="75667" y1="32685" x2="81501" y2="31163"/>
                          <a14:foregroundMark x1="97621" y1="26959" x2="96432" y2="8756"/>
                          <a14:foregroundMark x1="96432" y1="8756" x2="92589" y2="3226"/>
                          <a14:foregroundMark x1="92589" y1="3226" x2="59103" y2="2535"/>
                          <a14:foregroundMark x1="59103" y1="2535" x2="40073" y2="22350"/>
                          <a14:foregroundMark x1="60384" y1="87327" x2="98811" y2="68894"/>
                          <a14:foregroundMark x1="98811" y1="68894" x2="97072" y2="92857"/>
                          <a14:foregroundMark x1="97072" y1="92857" x2="93321" y2="97696"/>
                          <a14:foregroundMark x1="93321" y1="97696" x2="58829" y2="96313"/>
                          <a14:foregroundMark x1="58829" y1="96313" x2="61940" y2="87097"/>
                          <a14:foregroundMark x1="61940" y1="87097" x2="66240" y2="85945"/>
                          <a14:foregroundMark x1="66240" y1="85945" x2="66697" y2="85945"/>
                          <a14:foregroundMark x1="93913" y1="58171" x2="93962" y2="78802"/>
                          <a14:foregroundMark x1="93779" y1="2074" x2="93911" y2="57183"/>
                          <a14:foregroundMark x1="93962" y1="78802" x2="98079" y2="99078"/>
                          <a14:foregroundMark x1="98079" y1="99078" x2="98079" y2="99078"/>
                          <a14:backgroundMark x1="52333" y1="56682" x2="87740" y2="42396"/>
                          <a14:backgroundMark x1="87740" y1="42396" x2="66331" y2="57143"/>
                          <a14:backgroundMark x1="66331" y1="57143" x2="89661" y2="56221"/>
                          <a14:backgroundMark x1="89661" y1="56221" x2="62123" y2="59217"/>
                          <a14:backgroundMark x1="62123" y1="59217" x2="56542" y2="55760"/>
                          <a14:backgroundMark x1="56542" y1="55760" x2="60476" y2="59908"/>
                          <a14:backgroundMark x1="60476" y1="59908" x2="77768" y2="55991"/>
                          <a14:backgroundMark x1="77768" y1="55991" x2="87283" y2="56682"/>
                          <a14:backgroundMark x1="87283" y1="56682" x2="63129" y2="41244"/>
                          <a14:backgroundMark x1="63129" y1="41244" x2="59469" y2="47005"/>
                          <a14:backgroundMark x1="59469" y1="47005" x2="62855" y2="37097"/>
                          <a14:backgroundMark x1="62855" y1="37097" x2="66191" y2="35729"/>
                          <a14:backgroundMark x1="69691" y1="37154" x2="67246" y2="44931"/>
                          <a14:backgroundMark x1="67246" y1="44931" x2="78683" y2="36636"/>
                          <a14:backgroundMark x1="78683" y1="36636" x2="71272" y2="47465"/>
                          <a14:backgroundMark x1="71272" y1="47465" x2="80055" y2="40323"/>
                          <a14:backgroundMark x1="80055" y1="40323" x2="74382" y2="41014"/>
                          <a14:backgroundMark x1="74382" y1="41014" x2="71729" y2="38249"/>
                          <a14:backgroundMark x1="59378" y1="39631" x2="66697" y2="39631"/>
                          <a14:backgroundMark x1="66697" y1="39631" x2="54620" y2="49539"/>
                          <a14:backgroundMark x1="54620" y1="49539" x2="69625" y2="43088"/>
                          <a14:backgroundMark x1="69625" y1="43088" x2="69350" y2="39631"/>
                          <a14:backgroundMark x1="83074" y1="68894" x2="87832" y2="67281"/>
                          <a14:backgroundMark x1="87832" y1="67281" x2="92040" y2="57834"/>
                          <a14:backgroundMark x1="92040" y1="57834" x2="89296" y2="39862"/>
                          <a14:backgroundMark x1="89296" y1="39862" x2="77859" y2="37097"/>
                          <a14:backgroundMark x1="77859" y1="37097" x2="71089" y2="41935"/>
                          <a14:backgroundMark x1="71089" y1="41935" x2="75755" y2="61982"/>
                          <a14:backgroundMark x1="75755" y1="61982" x2="85087" y2="66590"/>
                          <a14:backgroundMark x1="85087" y1="66590" x2="92955" y2="62442"/>
                          <a14:backgroundMark x1="92955" y1="62442" x2="94694" y2="56912"/>
                          <a14:backgroundMark x1="62123" y1="26728" x2="58646" y2="32719"/>
                          <a14:backgroundMark x1="58646" y1="32719" x2="64227" y2="52535"/>
                          <a14:backgroundMark x1="64227" y1="52535" x2="66789" y2="37558"/>
                          <a14:backgroundMark x1="66789" y1="37558" x2="58646" y2="32028"/>
                          <a14:backgroundMark x1="58646" y1="32028" x2="55718" y2="43548"/>
                          <a14:backgroundMark x1="70357" y1="24194" x2="65691" y2="34562"/>
                          <a14:backgroundMark x1="65691" y1="34562" x2="65965" y2="45853"/>
                          <a14:backgroundMark x1="65965" y1="45853" x2="72644" y2="52765"/>
                          <a14:backgroundMark x1="72644" y1="52765" x2="75480" y2="42627"/>
                          <a14:backgroundMark x1="75480" y1="42627" x2="69625" y2="30645"/>
                          <a14:backgroundMark x1="69625" y1="30645" x2="66240" y2="31797"/>
                          <a14:backgroundMark x1="80329" y1="26728" x2="73651" y2="28802"/>
                          <a14:backgroundMark x1="73651" y1="28802" x2="73925" y2="44240"/>
                          <a14:backgroundMark x1="73925" y1="44240" x2="81519" y2="47005"/>
                          <a14:backgroundMark x1="81519" y1="47005" x2="85270" y2="40092"/>
                          <a14:backgroundMark x1="85270" y1="40092" x2="81336" y2="30184"/>
                          <a14:backgroundMark x1="81336" y1="30184" x2="76944" y2="27880"/>
                          <a14:backgroundMark x1="51876" y1="51613" x2="51784" y2="66820"/>
                          <a14:backgroundMark x1="51784" y1="66820" x2="59835" y2="67281"/>
                          <a14:backgroundMark x1="59835" y1="67281" x2="56176" y2="50461"/>
                          <a14:backgroundMark x1="56176" y1="50461" x2="52150" y2="54378"/>
                        </a14:backgroundRemoval>
                      </a14:imgEffect>
                    </a14:imgLayer>
                  </a14:imgProps>
                </a:ext>
                <a:ext uri="{28A0092B-C50C-407E-A947-70E740481C1C}">
                  <a14:useLocalDpi xmlns:a14="http://schemas.microsoft.com/office/drawing/2010/main" val="0"/>
                </a:ext>
              </a:extLst>
            </a:blip>
            <a:srcRect/>
            <a:stretch>
              <a:fillRect/>
            </a:stretch>
          </p:blipFill>
          <p:spPr bwMode="auto">
            <a:xfrm>
              <a:off x="0" y="1287483"/>
              <a:ext cx="12192000" cy="4465248"/>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a:extLst>
                <a:ext uri="{FF2B5EF4-FFF2-40B4-BE49-F238E27FC236}">
                  <a16:creationId xmlns:a16="http://schemas.microsoft.com/office/drawing/2014/main" id="{4C80673B-D3F3-28DF-058A-2FF4E169D79D}"/>
                </a:ext>
              </a:extLst>
            </p:cNvPr>
            <p:cNvSpPr/>
            <p:nvPr userDrawn="1"/>
          </p:nvSpPr>
          <p:spPr bwMode="auto">
            <a:xfrm>
              <a:off x="6197601" y="1645920"/>
              <a:ext cx="5994400" cy="2895600"/>
            </a:xfrm>
            <a:prstGeom prst="rect">
              <a:avLst/>
            </a:prstGeom>
            <a:gradFill flip="none" rotWithShape="1">
              <a:gsLst>
                <a:gs pos="0">
                  <a:srgbClr val="0C1828"/>
                </a:gs>
                <a:gs pos="99000">
                  <a:srgbClr val="132031"/>
                </a:gs>
              </a:gsLst>
              <a:lin ang="16200000" scaled="1"/>
              <a:tileRect/>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l" defTabSz="866303" rtl="0" eaLnBrk="0" fontAlgn="base" latinLnBrk="0" hangingPunct="0">
                <a:lnSpc>
                  <a:spcPct val="100000"/>
                </a:lnSpc>
                <a:spcBef>
                  <a:spcPct val="0"/>
                </a:spcBef>
                <a:spcAft>
                  <a:spcPct val="0"/>
                </a:spcAft>
                <a:buClrTx/>
                <a:buSzTx/>
                <a:buFontTx/>
                <a:buNone/>
                <a:tabLst/>
                <a:defRPr/>
              </a:pPr>
              <a:endParaRPr kumimoji="0" lang="it-IT" sz="1137" b="0" i="0" u="none" strike="noStrike" kern="1200" cap="none" spc="0" normalizeH="0" baseline="0" noProof="0" dirty="0">
                <a:ln>
                  <a:noFill/>
                </a:ln>
                <a:solidFill>
                  <a:srgbClr val="000066"/>
                </a:solidFill>
                <a:effectLst/>
                <a:uLnTx/>
                <a:uFillTx/>
                <a:latin typeface="Tahoma" pitchFamily="34" charset="0"/>
                <a:cs typeface="Helvetica"/>
              </a:endParaRPr>
            </a:p>
          </p:txBody>
        </p:sp>
      </p:grpSp>
      <p:sp>
        <p:nvSpPr>
          <p:cNvPr id="11" name="Figura a mano libera: forma 10">
            <a:extLst>
              <a:ext uri="{FF2B5EF4-FFF2-40B4-BE49-F238E27FC236}">
                <a16:creationId xmlns:a16="http://schemas.microsoft.com/office/drawing/2014/main" id="{871A514A-6D2A-6E63-4646-6360285ACF35}"/>
              </a:ext>
            </a:extLst>
          </p:cNvPr>
          <p:cNvSpPr/>
          <p:nvPr/>
        </p:nvSpPr>
        <p:spPr>
          <a:xfrm>
            <a:off x="6309360" y="1280160"/>
            <a:ext cx="5872480" cy="416560"/>
          </a:xfrm>
          <a:custGeom>
            <a:avLst/>
            <a:gdLst>
              <a:gd name="connsiteX0" fmla="*/ 0 w 5872480"/>
              <a:gd name="connsiteY0" fmla="*/ 345440 h 416560"/>
              <a:gd name="connsiteX1" fmla="*/ 50800 w 5872480"/>
              <a:gd name="connsiteY1" fmla="*/ 365760 h 416560"/>
              <a:gd name="connsiteX2" fmla="*/ 1259840 w 5872480"/>
              <a:gd name="connsiteY2" fmla="*/ 10160 h 416560"/>
              <a:gd name="connsiteX3" fmla="*/ 5872480 w 5872480"/>
              <a:gd name="connsiteY3" fmla="*/ 0 h 416560"/>
              <a:gd name="connsiteX4" fmla="*/ 5852160 w 5872480"/>
              <a:gd name="connsiteY4" fmla="*/ 416560 h 416560"/>
              <a:gd name="connsiteX5" fmla="*/ 0 w 5872480"/>
              <a:gd name="connsiteY5" fmla="*/ 345440 h 41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72480" h="416560">
                <a:moveTo>
                  <a:pt x="0" y="345440"/>
                </a:moveTo>
                <a:lnTo>
                  <a:pt x="50800" y="365760"/>
                </a:lnTo>
                <a:lnTo>
                  <a:pt x="1259840" y="10160"/>
                </a:lnTo>
                <a:lnTo>
                  <a:pt x="5872480" y="0"/>
                </a:lnTo>
                <a:lnTo>
                  <a:pt x="5852160" y="416560"/>
                </a:lnTo>
                <a:lnTo>
                  <a:pt x="0" y="345440"/>
                </a:lnTo>
                <a:close/>
              </a:path>
            </a:pathLst>
          </a:custGeom>
          <a:solidFill>
            <a:srgbClr val="1320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FFFFFF"/>
              </a:solidFill>
              <a:effectLst/>
              <a:uLnTx/>
              <a:uFillTx/>
              <a:latin typeface="Helvetica"/>
              <a:cs typeface="Helvetica"/>
            </a:endParaRPr>
          </a:p>
        </p:txBody>
      </p:sp>
      <p:sp>
        <p:nvSpPr>
          <p:cNvPr id="12" name="Figura a mano libera: forma 11">
            <a:extLst>
              <a:ext uri="{FF2B5EF4-FFF2-40B4-BE49-F238E27FC236}">
                <a16:creationId xmlns:a16="http://schemas.microsoft.com/office/drawing/2014/main" id="{FF988ED1-EA52-1AA0-ED7D-4722D800F9BA}"/>
              </a:ext>
            </a:extLst>
          </p:cNvPr>
          <p:cNvSpPr/>
          <p:nvPr/>
        </p:nvSpPr>
        <p:spPr>
          <a:xfrm>
            <a:off x="5588000" y="4450080"/>
            <a:ext cx="5425440" cy="1290320"/>
          </a:xfrm>
          <a:custGeom>
            <a:avLst/>
            <a:gdLst>
              <a:gd name="connsiteX0" fmla="*/ 731520 w 5425440"/>
              <a:gd name="connsiteY0" fmla="*/ 0 h 1290320"/>
              <a:gd name="connsiteX1" fmla="*/ 0 w 5425440"/>
              <a:gd name="connsiteY1" fmla="*/ 1290320 h 1290320"/>
              <a:gd name="connsiteX2" fmla="*/ 1534160 w 5425440"/>
              <a:gd name="connsiteY2" fmla="*/ 1280160 h 1290320"/>
              <a:gd name="connsiteX3" fmla="*/ 4236720 w 5425440"/>
              <a:gd name="connsiteY3" fmla="*/ 132080 h 1290320"/>
              <a:gd name="connsiteX4" fmla="*/ 5425440 w 5425440"/>
              <a:gd name="connsiteY4" fmla="*/ 111760 h 1290320"/>
              <a:gd name="connsiteX5" fmla="*/ 731520 w 5425440"/>
              <a:gd name="connsiteY5" fmla="*/ 0 h 129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25440" h="1290320">
                <a:moveTo>
                  <a:pt x="731520" y="0"/>
                </a:moveTo>
                <a:lnTo>
                  <a:pt x="0" y="1290320"/>
                </a:lnTo>
                <a:lnTo>
                  <a:pt x="1534160" y="1280160"/>
                </a:lnTo>
                <a:lnTo>
                  <a:pt x="4236720" y="132080"/>
                </a:lnTo>
                <a:lnTo>
                  <a:pt x="5425440" y="111760"/>
                </a:lnTo>
                <a:lnTo>
                  <a:pt x="731520" y="0"/>
                </a:lnTo>
                <a:close/>
              </a:path>
            </a:pathLst>
          </a:custGeom>
          <a:solidFill>
            <a:srgbClr val="0C1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FFFFFF"/>
              </a:solidFill>
              <a:effectLst/>
              <a:uLnTx/>
              <a:uFillTx/>
              <a:latin typeface="Helvetica"/>
              <a:cs typeface="Helvetica"/>
            </a:endParaRPr>
          </a:p>
        </p:txBody>
      </p:sp>
      <p:sp>
        <p:nvSpPr>
          <p:cNvPr id="2" name="Titolo 1">
            <a:extLst>
              <a:ext uri="{FF2B5EF4-FFF2-40B4-BE49-F238E27FC236}">
                <a16:creationId xmlns:a16="http://schemas.microsoft.com/office/drawing/2014/main" id="{6DE9F229-0308-4C89-AACA-CC8C2B4103DE}"/>
              </a:ext>
            </a:extLst>
          </p:cNvPr>
          <p:cNvSpPr>
            <a:spLocks noGrp="1"/>
          </p:cNvSpPr>
          <p:nvPr>
            <p:ph type="ctrTitle"/>
          </p:nvPr>
        </p:nvSpPr>
        <p:spPr>
          <a:xfrm>
            <a:off x="6309360" y="2483325"/>
            <a:ext cx="5227112" cy="1549219"/>
          </a:xfrm>
        </p:spPr>
        <p:txBody>
          <a:bodyPr anchor="ctr">
            <a:normAutofit fontScale="90000"/>
          </a:bodyPr>
          <a:lstStyle/>
          <a:p>
            <a:pPr algn="l"/>
            <a:br>
              <a:rPr lang="es-E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s-ES" sz="3600" b="1" dirty="0">
                <a:solidFill>
                  <a:schemeClr val="bg1"/>
                </a:solidFill>
                <a:latin typeface="Tahoma" panose="020B0604030504040204" pitchFamily="34" charset="0"/>
                <a:ea typeface="Tahoma" panose="020B0604030504040204" pitchFamily="34" charset="0"/>
                <a:cs typeface="Tahoma" panose="020B0604030504040204" pitchFamily="34" charset="0"/>
              </a:rPr>
              <a:t>Manual del Usuario:</a:t>
            </a:r>
            <a:br>
              <a:rPr lang="es-E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s-ES" sz="3600" b="1" dirty="0">
                <a:solidFill>
                  <a:schemeClr val="bg1"/>
                </a:solidFill>
                <a:latin typeface="Tahoma" panose="020B0604030504040204" pitchFamily="34" charset="0"/>
                <a:ea typeface="Tahoma" panose="020B0604030504040204" pitchFamily="34" charset="0"/>
                <a:cs typeface="Tahoma" panose="020B0604030504040204" pitchFamily="34" charset="0"/>
              </a:rPr>
              <a:t>Registro en el Portal de Proveedores de Mediaset</a:t>
            </a:r>
            <a:endParaRPr lang="it-IT" sz="3600" b="1" u="sng"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Titolo 1">
            <a:extLst>
              <a:ext uri="{FF2B5EF4-FFF2-40B4-BE49-F238E27FC236}">
                <a16:creationId xmlns:a16="http://schemas.microsoft.com/office/drawing/2014/main" id="{A7C471AF-2B44-8BBD-85D4-68ADAF0A3E23}"/>
              </a:ext>
            </a:extLst>
          </p:cNvPr>
          <p:cNvSpPr txBox="1">
            <a:spLocks/>
          </p:cNvSpPr>
          <p:nvPr/>
        </p:nvSpPr>
        <p:spPr>
          <a:xfrm>
            <a:off x="9011930" y="5219899"/>
            <a:ext cx="2407901" cy="37940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sz="1600" b="0"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Madrid, Julio 2026</a:t>
            </a:r>
          </a:p>
        </p:txBody>
      </p:sp>
    </p:spTree>
    <p:extLst>
      <p:ext uri="{BB962C8B-B14F-4D97-AF65-F5344CB8AC3E}">
        <p14:creationId xmlns:p14="http://schemas.microsoft.com/office/powerpoint/2010/main" val="3784033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7244A-484C-F22E-273F-CA6012EC207B}"/>
            </a:ext>
          </a:extLst>
        </p:cNvPr>
        <p:cNvGrpSpPr/>
        <p:nvPr/>
      </p:nvGrpSpPr>
      <p:grpSpPr>
        <a:xfrm>
          <a:off x="0" y="0"/>
          <a:ext cx="0" cy="0"/>
          <a:chOff x="0" y="0"/>
          <a:chExt cx="0" cy="0"/>
        </a:xfrm>
      </p:grpSpPr>
      <p:pic>
        <p:nvPicPr>
          <p:cNvPr id="41" name="Picture 40">
            <a:extLst>
              <a:ext uri="{FF2B5EF4-FFF2-40B4-BE49-F238E27FC236}">
                <a16:creationId xmlns:a16="http://schemas.microsoft.com/office/drawing/2014/main" id="{E4DA5F4B-2DC4-07DE-762D-9A8B0AC59D1E}"/>
              </a:ext>
            </a:extLst>
          </p:cNvPr>
          <p:cNvPicPr>
            <a:picLocks noChangeAspect="1"/>
          </p:cNvPicPr>
          <p:nvPr/>
        </p:nvPicPr>
        <p:blipFill>
          <a:blip r:embed="rId2"/>
          <a:stretch>
            <a:fillRect/>
          </a:stretch>
        </p:blipFill>
        <p:spPr>
          <a:xfrm>
            <a:off x="1003414" y="1772469"/>
            <a:ext cx="10379378" cy="4478550"/>
          </a:xfrm>
          <a:prstGeom prst="rect">
            <a:avLst/>
          </a:prstGeom>
          <a:ln>
            <a:solidFill>
              <a:schemeClr val="tx1"/>
            </a:solidFill>
          </a:ln>
        </p:spPr>
      </p:pic>
      <p:sp>
        <p:nvSpPr>
          <p:cNvPr id="2" name="CasellaDiTesto 2">
            <a:extLst>
              <a:ext uri="{FF2B5EF4-FFF2-40B4-BE49-F238E27FC236}">
                <a16:creationId xmlns:a16="http://schemas.microsoft.com/office/drawing/2014/main" id="{3100C19F-E857-90C9-1B4A-5B6D4238917A}"/>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En la pestaña EMPRESA Y CONTACTO</a:t>
            </a: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 el </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proveedor deberá introducir sus datos básicos, completando la información faltante</a:t>
            </a:r>
          </a:p>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Sección</a:t>
            </a: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 </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EMPRESA INFORMACIÓN INDIVIDUAL: A completar con los datos generales de la Empresa o, en el caso de una persona física, con sus datos personales.</a:t>
            </a:r>
          </a:p>
        </p:txBody>
      </p:sp>
      <p:sp>
        <p:nvSpPr>
          <p:cNvPr id="3" name="TextBox 2">
            <a:extLst>
              <a:ext uri="{FF2B5EF4-FFF2-40B4-BE49-F238E27FC236}">
                <a16:creationId xmlns:a16="http://schemas.microsoft.com/office/drawing/2014/main" id="{908946F9-F72C-94FE-4FFC-ADF8A1EB7BD7}"/>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kumimoji="0" lang="es-ES" sz="2000" b="1" i="1" u="none" strike="noStrike" cap="none" spc="0" normalizeH="0" baseline="0" dirty="0">
                <a:ln>
                  <a:noFill/>
                </a:ln>
                <a:solidFill>
                  <a:srgbClr val="3273B9"/>
                </a:solidFill>
                <a:effectLst/>
                <a:uFillTx/>
                <a:latin typeface="+mn-lt"/>
                <a:ea typeface="+mn-ea"/>
                <a:cs typeface="+mn-cs"/>
                <a:sym typeface="Helvetica Neue"/>
              </a:rPr>
              <a:t>P</a:t>
            </a:r>
            <a:r>
              <a:rPr lang="es-ES" sz="2000" b="1" i="1" dirty="0">
                <a:solidFill>
                  <a:srgbClr val="3273B9"/>
                </a:solidFill>
                <a:sym typeface="Helvetica Neue"/>
              </a:rPr>
              <a:t>estaña Empresa y Contacto (1/4)</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30" name="Rectangle 29">
            <a:extLst>
              <a:ext uri="{FF2B5EF4-FFF2-40B4-BE49-F238E27FC236}">
                <a16:creationId xmlns:a16="http://schemas.microsoft.com/office/drawing/2014/main" id="{29820AD8-03EF-394C-B5E2-CD60B15BDBCC}"/>
              </a:ext>
            </a:extLst>
          </p:cNvPr>
          <p:cNvSpPr/>
          <p:nvPr/>
        </p:nvSpPr>
        <p:spPr>
          <a:xfrm>
            <a:off x="8781116" y="2529677"/>
            <a:ext cx="2490134" cy="170816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lvl="0" fontAlgn="base">
              <a:spcBef>
                <a:spcPct val="0"/>
              </a:spcBef>
              <a:spcAft>
                <a:spcPct val="0"/>
              </a:spcAft>
            </a:pPr>
            <a:r>
              <a:rPr lang="it-IT"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1. </a:t>
            </a:r>
            <a:r>
              <a:rPr lang="es-ES" altLang="it-IT" sz="1200" b="1" dirty="0">
                <a:solidFill>
                  <a:srgbClr val="000000"/>
                </a:solidFill>
                <a:latin typeface="Calibri" panose="020F0502020204030204" pitchFamily="34" charset="0"/>
                <a:ea typeface="Calibri" panose="020F0502020204030204" pitchFamily="34" charset="0"/>
                <a:cs typeface="Calibri" panose="020F0502020204030204" pitchFamily="34" charset="0"/>
              </a:rPr>
              <a:t>Marca este campo si eres</a:t>
            </a:r>
          </a:p>
          <a:p>
            <a:pPr marL="92710" lvl="0" fontAlgn="base">
              <a:spcBef>
                <a:spcPct val="0"/>
              </a:spcBef>
              <a:spcAft>
                <a:spcPct val="0"/>
              </a:spcAft>
            </a:pPr>
            <a:r>
              <a:rPr lang="es-ES" altLang="it-IT" sz="1200" b="1" dirty="0">
                <a:solidFill>
                  <a:srgbClr val="000000"/>
                </a:solidFill>
                <a:latin typeface="Calibri" panose="020F0502020204030204" pitchFamily="34" charset="0"/>
                <a:ea typeface="Calibri" panose="020F0502020204030204" pitchFamily="34" charset="0"/>
                <a:cs typeface="Calibri" panose="020F0502020204030204" pitchFamily="34" charset="0"/>
              </a:rPr>
              <a:t>profesional con número de IVA. </a:t>
            </a:r>
            <a:r>
              <a:rPr lang="es-ES" altLang="it-IT" sz="1200" dirty="0">
                <a:solidFill>
                  <a:srgbClr val="000000"/>
                </a:solidFill>
                <a:latin typeface="Calibri" panose="020F0502020204030204" pitchFamily="34" charset="0"/>
                <a:ea typeface="Calibri" panose="020F0502020204030204" pitchFamily="34" charset="0"/>
                <a:cs typeface="Calibri" panose="020F0502020204030204" pitchFamily="34" charset="0"/>
              </a:rPr>
              <a:t>El sistema actualizará automáticamente el</a:t>
            </a:r>
          </a:p>
          <a:p>
            <a:pPr marL="92710" lvl="0" fontAlgn="base">
              <a:spcBef>
                <a:spcPct val="0"/>
              </a:spcBef>
              <a:spcAft>
                <a:spcPct val="0"/>
              </a:spcAft>
            </a:pPr>
            <a:r>
              <a:rPr lang="es-ES" altLang="it-IT" sz="1200" dirty="0">
                <a:solidFill>
                  <a:srgbClr val="000000"/>
                </a:solidFill>
                <a:latin typeface="Calibri" panose="020F0502020204030204" pitchFamily="34" charset="0"/>
                <a:ea typeface="Calibri" panose="020F0502020204030204" pitchFamily="34" charset="0"/>
                <a:cs typeface="Calibri" panose="020F0502020204030204" pitchFamily="34" charset="0"/>
              </a:rPr>
              <a:t>página que propone campos específicos a completar en caso de solicitud por parte de una persona física</a:t>
            </a:r>
          </a:p>
          <a:p>
            <a:pPr marL="0" marR="0" indent="0" algn="ctr" defTabSz="825500" rtl="0" fontAlgn="auto" latinLnBrk="0" hangingPunct="0">
              <a:lnSpc>
                <a:spcPct val="150000"/>
              </a:lnSpc>
              <a:spcBef>
                <a:spcPts val="0"/>
              </a:spcBef>
              <a:spcAft>
                <a:spcPts val="0"/>
              </a:spcAft>
              <a:buClrTx/>
              <a:buSzTx/>
              <a:buFontTx/>
              <a:buNone/>
              <a:tabLst/>
            </a:pP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31" name="Straight Arrow Connector 30">
            <a:extLst>
              <a:ext uri="{FF2B5EF4-FFF2-40B4-BE49-F238E27FC236}">
                <a16:creationId xmlns:a16="http://schemas.microsoft.com/office/drawing/2014/main" id="{9753A1F3-7F73-F30A-5734-67FFEA38B296}"/>
              </a:ext>
            </a:extLst>
          </p:cNvPr>
          <p:cNvCxnSpPr>
            <a:cxnSpLocks/>
            <a:stCxn id="30" idx="1"/>
            <a:endCxn id="32" idx="3"/>
          </p:cNvCxnSpPr>
          <p:nvPr/>
        </p:nvCxnSpPr>
        <p:spPr>
          <a:xfrm flipH="1">
            <a:off x="6202100" y="3383757"/>
            <a:ext cx="257901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Rectangle: Rounded Corners 31">
            <a:extLst>
              <a:ext uri="{FF2B5EF4-FFF2-40B4-BE49-F238E27FC236}">
                <a16:creationId xmlns:a16="http://schemas.microsoft.com/office/drawing/2014/main" id="{1CAD3B56-EE03-AE23-484F-40F9CA67404F}"/>
              </a:ext>
            </a:extLst>
          </p:cNvPr>
          <p:cNvSpPr/>
          <p:nvPr/>
        </p:nvSpPr>
        <p:spPr>
          <a:xfrm>
            <a:off x="6061607" y="3317081"/>
            <a:ext cx="140493" cy="13335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33" name="Rectangle 32">
            <a:extLst>
              <a:ext uri="{FF2B5EF4-FFF2-40B4-BE49-F238E27FC236}">
                <a16:creationId xmlns:a16="http://schemas.microsoft.com/office/drawing/2014/main" id="{D5ED05CF-B85E-8C11-2B5A-627E243679F3}"/>
              </a:ext>
            </a:extLst>
          </p:cNvPr>
          <p:cNvSpPr/>
          <p:nvPr/>
        </p:nvSpPr>
        <p:spPr>
          <a:xfrm>
            <a:off x="8781116" y="4510297"/>
            <a:ext cx="2490134" cy="1523494"/>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fontAlgn="base">
              <a:spcBef>
                <a:spcPct val="0"/>
              </a:spcBef>
              <a:spcAft>
                <a:spcPct val="0"/>
              </a:spcAft>
            </a:pPr>
            <a:r>
              <a:rPr lang="it-IT"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2. </a:t>
            </a:r>
            <a:r>
              <a:rPr lang="es-ES" altLang="it-IT" sz="1200" b="1" dirty="0">
                <a:solidFill>
                  <a:srgbClr val="000000"/>
                </a:solidFill>
                <a:latin typeface="Calibri" panose="020F0502020204030204" pitchFamily="34" charset="0"/>
                <a:ea typeface="Calibri" panose="020F0502020204030204" pitchFamily="34" charset="0"/>
                <a:cs typeface="Calibri" panose="020F0502020204030204" pitchFamily="34" charset="0"/>
              </a:rPr>
              <a:t>Seleccione el país donde tiene su domicilio legal su empresa de pertenencia o donde reside (en el caso de ser una persona física).</a:t>
            </a:r>
          </a:p>
          <a:p>
            <a:pPr marL="92710" fontAlgn="base">
              <a:spcBef>
                <a:spcPct val="0"/>
              </a:spcBef>
              <a:spcAft>
                <a:spcPct val="0"/>
              </a:spcAft>
            </a:pPr>
            <a:r>
              <a:rPr lang="es-ES" altLang="it-IT" sz="1200" dirty="0">
                <a:solidFill>
                  <a:srgbClr val="000000"/>
                </a:solidFill>
                <a:latin typeface="Calibri" panose="020F0502020204030204" pitchFamily="34" charset="0"/>
                <a:ea typeface="Calibri" panose="020F0502020204030204" pitchFamily="34" charset="0"/>
                <a:cs typeface="Calibri" panose="020F0502020204030204" pitchFamily="34" charset="0"/>
              </a:rPr>
              <a:t>En función del país seleccionado, el sistema actualizará automáticamente la página y los campos a completar.</a:t>
            </a:r>
          </a:p>
          <a:p>
            <a:pPr marL="0" marR="0" indent="0" algn="ctr" defTabSz="825500" rtl="0" fontAlgn="auto" latinLnBrk="0" hangingPunct="0">
              <a:lnSpc>
                <a:spcPct val="150000"/>
              </a:lnSpc>
              <a:spcBef>
                <a:spcPts val="0"/>
              </a:spcBef>
              <a:spcAft>
                <a:spcPts val="0"/>
              </a:spcAft>
              <a:buClrTx/>
              <a:buSzTx/>
              <a:buFontTx/>
              <a:buNone/>
              <a:tabLst/>
            </a:pP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34" name="Straight Arrow Connector 33">
            <a:extLst>
              <a:ext uri="{FF2B5EF4-FFF2-40B4-BE49-F238E27FC236}">
                <a16:creationId xmlns:a16="http://schemas.microsoft.com/office/drawing/2014/main" id="{67382A90-AD5F-0C9A-B3B3-35D5AE4E1819}"/>
              </a:ext>
            </a:extLst>
          </p:cNvPr>
          <p:cNvCxnSpPr>
            <a:cxnSpLocks/>
            <a:stCxn id="33" idx="1"/>
            <a:endCxn id="35" idx="3"/>
          </p:cNvCxnSpPr>
          <p:nvPr/>
        </p:nvCxnSpPr>
        <p:spPr>
          <a:xfrm flipH="1" flipV="1">
            <a:off x="7824788" y="3564124"/>
            <a:ext cx="956328" cy="17079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5" name="Rectangle: Rounded Corners 34">
            <a:extLst>
              <a:ext uri="{FF2B5EF4-FFF2-40B4-BE49-F238E27FC236}">
                <a16:creationId xmlns:a16="http://schemas.microsoft.com/office/drawing/2014/main" id="{5F9914EA-0421-DD1A-C36A-D8ABC5B397C2}"/>
              </a:ext>
            </a:extLst>
          </p:cNvPr>
          <p:cNvSpPr/>
          <p:nvPr/>
        </p:nvSpPr>
        <p:spPr>
          <a:xfrm>
            <a:off x="5921640" y="3497448"/>
            <a:ext cx="1903148" cy="13335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36" name="Rectangle 35">
            <a:extLst>
              <a:ext uri="{FF2B5EF4-FFF2-40B4-BE49-F238E27FC236}">
                <a16:creationId xmlns:a16="http://schemas.microsoft.com/office/drawing/2014/main" id="{1C207ADC-A286-C7C9-3ED5-6CDA9419E3DE}"/>
              </a:ext>
            </a:extLst>
          </p:cNvPr>
          <p:cNvSpPr/>
          <p:nvPr/>
        </p:nvSpPr>
        <p:spPr>
          <a:xfrm>
            <a:off x="809208" y="3215947"/>
            <a:ext cx="2261796" cy="104644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marR="97790">
              <a:lnSpc>
                <a:spcPct val="100000"/>
              </a:lnSpc>
              <a:spcBef>
                <a:spcPts val="295"/>
              </a:spcBef>
            </a:pPr>
            <a:r>
              <a:rPr kumimoji="0" lang="es-ES" sz="1200" b="1"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Campo obligatorio</a:t>
            </a:r>
          </a:p>
          <a:p>
            <a:pPr marL="92710" marR="97790">
              <a:lnSpc>
                <a:spcPct val="100000"/>
              </a:lnSpc>
              <a:spcBef>
                <a:spcPts val="295"/>
              </a:spcBef>
            </a:pPr>
            <a:r>
              <a:rPr kumimoji="0" lang="es-ES"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Los campos marcados con esta </a:t>
            </a:r>
            <a:r>
              <a:rPr kumimoji="0" lang="es-ES" sz="1200" b="1" i="0" u="none" strike="noStrike" cap="none" spc="0" normalizeH="0" baseline="0" dirty="0">
                <a:ln>
                  <a:noFill/>
                </a:ln>
                <a:solidFill>
                  <a:srgbClr val="FF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línea roja </a:t>
            </a:r>
            <a:r>
              <a:rPr kumimoji="0" lang="es-ES"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deben completarse obligatoriamente</a:t>
            </a:r>
          </a:p>
          <a:p>
            <a:pPr marL="0" marR="0" indent="0" algn="ctr" defTabSz="825500" rtl="0" fontAlgn="auto" latinLnBrk="0" hangingPunct="0">
              <a:lnSpc>
                <a:spcPct val="150000"/>
              </a:lnSpc>
              <a:spcBef>
                <a:spcPts val="0"/>
              </a:spcBef>
              <a:spcAft>
                <a:spcPts val="0"/>
              </a:spcAft>
              <a:buClrTx/>
              <a:buSzTx/>
              <a:buFontTx/>
              <a:buNone/>
              <a:tabLst/>
            </a:pP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37" name="Rectangle 36">
            <a:extLst>
              <a:ext uri="{FF2B5EF4-FFF2-40B4-BE49-F238E27FC236}">
                <a16:creationId xmlns:a16="http://schemas.microsoft.com/office/drawing/2014/main" id="{34FC297B-9DBE-E4A6-7688-E97795D75759}"/>
              </a:ext>
            </a:extLst>
          </p:cNvPr>
          <p:cNvSpPr/>
          <p:nvPr/>
        </p:nvSpPr>
        <p:spPr>
          <a:xfrm>
            <a:off x="683566" y="4507431"/>
            <a:ext cx="2261796"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109855">
              <a:lnSpc>
                <a:spcPct val="100000"/>
              </a:lnSpc>
              <a:spcBef>
                <a:spcPts val="305"/>
              </a:spcBef>
            </a:pPr>
            <a:r>
              <a:rPr lang="it-IT" sz="1200" b="1" dirty="0">
                <a:solidFill>
                  <a:srgbClr val="1D1D1B"/>
                </a:solidFill>
                <a:latin typeface="Calibri" panose="020F0502020204030204" pitchFamily="34" charset="0"/>
                <a:ea typeface="Calibri" panose="020F0502020204030204" pitchFamily="34" charset="0"/>
                <a:cs typeface="Calibri" panose="020F0502020204030204" pitchFamily="34" charset="0"/>
              </a:rPr>
              <a:t>3</a:t>
            </a:r>
            <a:r>
              <a:rPr lang="it-IT" sz="1200" b="1" dirty="0">
                <a:solidFill>
                  <a:srgbClr val="1D1D1B"/>
                </a:solidFill>
                <a:latin typeface="Calibri"/>
                <a:cs typeface="Calibri"/>
              </a:rPr>
              <a:t>. </a:t>
            </a:r>
            <a:r>
              <a:rPr lang="es-ES" altLang="it-IT" sz="1200" b="1" dirty="0">
                <a:solidFill>
                  <a:srgbClr val="1F1F1F"/>
                </a:solidFill>
                <a:latin typeface="inherit"/>
              </a:rPr>
              <a:t>Ingrese aquí la dirección de correo electrónico </a:t>
            </a:r>
            <a:r>
              <a:rPr lang="es-ES" altLang="it-IT" sz="1200" dirty="0">
                <a:solidFill>
                  <a:srgbClr val="1F1F1F"/>
                </a:solidFill>
                <a:latin typeface="inherit"/>
              </a:rPr>
              <a:t>que prefiera utilizar para recibir los posibles Pedidos de Compra enviados por Mediaset</a:t>
            </a:r>
            <a:endParaRPr kumimoji="0" lang="it-IT" sz="1000"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38" name="Straight Arrow Connector 37">
            <a:extLst>
              <a:ext uri="{FF2B5EF4-FFF2-40B4-BE49-F238E27FC236}">
                <a16:creationId xmlns:a16="http://schemas.microsoft.com/office/drawing/2014/main" id="{489807E2-05BD-2B49-1533-86B8F9D2DEC0}"/>
              </a:ext>
            </a:extLst>
          </p:cNvPr>
          <p:cNvCxnSpPr>
            <a:cxnSpLocks/>
            <a:stCxn id="37" idx="3"/>
            <a:endCxn id="39" idx="1"/>
          </p:cNvCxnSpPr>
          <p:nvPr/>
        </p:nvCxnSpPr>
        <p:spPr>
          <a:xfrm flipV="1">
            <a:off x="2945362" y="4722776"/>
            <a:ext cx="2514979" cy="2655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9" name="Rectangle: Rounded Corners 38">
            <a:extLst>
              <a:ext uri="{FF2B5EF4-FFF2-40B4-BE49-F238E27FC236}">
                <a16:creationId xmlns:a16="http://schemas.microsoft.com/office/drawing/2014/main" id="{01862BFE-95E9-38B4-8E66-B9C8FA22AACD}"/>
              </a:ext>
            </a:extLst>
          </p:cNvPr>
          <p:cNvSpPr/>
          <p:nvPr/>
        </p:nvSpPr>
        <p:spPr>
          <a:xfrm>
            <a:off x="5460341" y="4630546"/>
            <a:ext cx="2447790" cy="18446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49" name="Segnaposto numero diapositiva 1">
            <a:extLst>
              <a:ext uri="{FF2B5EF4-FFF2-40B4-BE49-F238E27FC236}">
                <a16:creationId xmlns:a16="http://schemas.microsoft.com/office/drawing/2014/main" id="{2D428E79-D5BA-0E19-0895-D0A26412B057}"/>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Tree>
    <p:extLst>
      <p:ext uri="{BB962C8B-B14F-4D97-AF65-F5344CB8AC3E}">
        <p14:creationId xmlns:p14="http://schemas.microsoft.com/office/powerpoint/2010/main" val="1751405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4CDFA-8240-71FC-DB14-5FCF02FAC92A}"/>
            </a:ext>
          </a:extLst>
        </p:cNvPr>
        <p:cNvGrpSpPr/>
        <p:nvPr/>
      </p:nvGrpSpPr>
      <p:grpSpPr>
        <a:xfrm>
          <a:off x="0" y="0"/>
          <a:ext cx="0" cy="0"/>
          <a:chOff x="0" y="0"/>
          <a:chExt cx="0" cy="0"/>
        </a:xfrm>
      </p:grpSpPr>
      <p:sp>
        <p:nvSpPr>
          <p:cNvPr id="2" name="CasellaDiTesto 2">
            <a:extLst>
              <a:ext uri="{FF2B5EF4-FFF2-40B4-BE49-F238E27FC236}">
                <a16:creationId xmlns:a16="http://schemas.microsoft.com/office/drawing/2014/main" id="{3D2A03A6-F97B-DBA9-7BC1-D5D38C54A84B}"/>
              </a:ext>
            </a:extLst>
          </p:cNvPr>
          <p:cNvSpPr txBox="1"/>
          <p:nvPr/>
        </p:nvSpPr>
        <p:spPr>
          <a:xfrm>
            <a:off x="443310" y="761509"/>
            <a:ext cx="11453222" cy="10034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Sección DATOS DE IDENTIFICACIÓN: En este apartado se solicita indicar las referencias fiscales de la Empresa o Persona Física.</a:t>
            </a:r>
          </a:p>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 Los campos obligatorios varían según la naturaleza del solicitante.</a:t>
            </a:r>
          </a:p>
        </p:txBody>
      </p:sp>
      <p:sp>
        <p:nvSpPr>
          <p:cNvPr id="3" name="CasellaDiTesto 2">
            <a:extLst>
              <a:ext uri="{FF2B5EF4-FFF2-40B4-BE49-F238E27FC236}">
                <a16:creationId xmlns:a16="http://schemas.microsoft.com/office/drawing/2014/main" id="{97F2CC3B-7857-ABCE-599E-8A368520B0D2}"/>
              </a:ext>
            </a:extLst>
          </p:cNvPr>
          <p:cNvSpPr txBox="1"/>
          <p:nvPr/>
        </p:nvSpPr>
        <p:spPr>
          <a:xfrm>
            <a:off x="443310" y="3193813"/>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Sección DATOS DE LA PERSONA DE CONTACTO: Se completará con los datos personales de su empresa, que se utilizarán para generar el usuario del sistema.</a:t>
            </a:r>
          </a:p>
        </p:txBody>
      </p:sp>
      <p:sp>
        <p:nvSpPr>
          <p:cNvPr id="15" name="Segnaposto numero diapositiva 1">
            <a:extLst>
              <a:ext uri="{FF2B5EF4-FFF2-40B4-BE49-F238E27FC236}">
                <a16:creationId xmlns:a16="http://schemas.microsoft.com/office/drawing/2014/main" id="{3A1906F1-B757-738C-A339-C0E19D3D93DD}"/>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grpSp>
        <p:nvGrpSpPr>
          <p:cNvPr id="22" name="Group 21">
            <a:extLst>
              <a:ext uri="{FF2B5EF4-FFF2-40B4-BE49-F238E27FC236}">
                <a16:creationId xmlns:a16="http://schemas.microsoft.com/office/drawing/2014/main" id="{3AB97F3F-A21D-0C82-549D-1E5E50219E7C}"/>
              </a:ext>
            </a:extLst>
          </p:cNvPr>
          <p:cNvGrpSpPr/>
          <p:nvPr/>
        </p:nvGrpSpPr>
        <p:grpSpPr>
          <a:xfrm>
            <a:off x="3606082" y="1565222"/>
            <a:ext cx="6361130" cy="245451"/>
            <a:chOff x="3611560" y="1518816"/>
            <a:chExt cx="6361130" cy="245451"/>
          </a:xfrm>
        </p:grpSpPr>
        <p:sp>
          <p:nvSpPr>
            <p:cNvPr id="18" name="Google Shape;308;p11">
              <a:extLst>
                <a:ext uri="{FF2B5EF4-FFF2-40B4-BE49-F238E27FC236}">
                  <a16:creationId xmlns:a16="http://schemas.microsoft.com/office/drawing/2014/main" id="{A057980C-CA4A-ACEC-5D0B-1502FC9F091D}"/>
                </a:ext>
              </a:extLst>
            </p:cNvPr>
            <p:cNvSpPr txBox="1"/>
            <p:nvPr/>
          </p:nvSpPr>
          <p:spPr>
            <a:xfrm>
              <a:off x="7793527" y="1518816"/>
              <a:ext cx="2179163" cy="228899"/>
            </a:xfrm>
            <a:prstGeom prst="rect">
              <a:avLst/>
            </a:prstGeom>
            <a:noFill/>
            <a:ln>
              <a:noFill/>
            </a:ln>
          </p:spPr>
          <p:txBody>
            <a:bodyPr spcFirstLastPara="1" wrap="square" lIns="0" tIns="13325" rIns="0" bIns="0" anchor="ctr" anchorCtr="0">
              <a:spAutoFit/>
            </a:bodyPr>
            <a:lstStyle/>
            <a:p>
              <a:pPr marL="12700" lvl="0"/>
              <a:r>
                <a:rPr lang="en-US" sz="1400" i="1" dirty="0">
                  <a:latin typeface="Calibri"/>
                  <a:ea typeface="Calibri"/>
                  <a:cs typeface="Calibri"/>
                  <a:sym typeface="Calibri"/>
                </a:rPr>
                <a:t>Persona </a:t>
              </a:r>
              <a:r>
                <a:rPr lang="en-US" sz="1400" i="1" dirty="0" err="1">
                  <a:latin typeface="Calibri"/>
                  <a:ea typeface="Calibri"/>
                  <a:cs typeface="Calibri"/>
                  <a:sym typeface="Calibri"/>
                </a:rPr>
                <a:t>Fisica</a:t>
              </a:r>
              <a:r>
                <a:rPr lang="en-US" sz="1400" i="1" dirty="0">
                  <a:latin typeface="Calibri"/>
                  <a:ea typeface="Calibri"/>
                  <a:cs typeface="Calibri"/>
                  <a:sym typeface="Calibri"/>
                </a:rPr>
                <a:t>(Caso de Italia)</a:t>
              </a:r>
              <a:endParaRPr sz="1400" dirty="0">
                <a:latin typeface="Calibri"/>
                <a:ea typeface="Calibri"/>
                <a:cs typeface="Calibri"/>
                <a:sym typeface="Calibri"/>
              </a:endParaRPr>
            </a:p>
          </p:txBody>
        </p:sp>
        <p:sp>
          <p:nvSpPr>
            <p:cNvPr id="19" name="Google Shape;308;p11">
              <a:extLst>
                <a:ext uri="{FF2B5EF4-FFF2-40B4-BE49-F238E27FC236}">
                  <a16:creationId xmlns:a16="http://schemas.microsoft.com/office/drawing/2014/main" id="{A2FA7C02-AF33-1774-00BE-0E5BD0D4CDE3}"/>
                </a:ext>
              </a:extLst>
            </p:cNvPr>
            <p:cNvSpPr txBox="1"/>
            <p:nvPr/>
          </p:nvSpPr>
          <p:spPr>
            <a:xfrm>
              <a:off x="3611560" y="1535368"/>
              <a:ext cx="2645532" cy="228899"/>
            </a:xfrm>
            <a:prstGeom prst="rect">
              <a:avLst/>
            </a:prstGeom>
            <a:noFill/>
            <a:ln>
              <a:noFill/>
            </a:ln>
          </p:spPr>
          <p:txBody>
            <a:bodyPr spcFirstLastPara="1" wrap="square" lIns="0" tIns="13325" rIns="0" bIns="0" anchor="ctr" anchorCtr="0">
              <a:spAutoFit/>
            </a:bodyPr>
            <a:lstStyle/>
            <a:p>
              <a:pPr marL="12700" lvl="0"/>
              <a:r>
                <a:rPr lang="en-US" sz="1400" i="1" dirty="0">
                  <a:latin typeface="Calibri"/>
                  <a:ea typeface="Calibri"/>
                  <a:cs typeface="Calibri"/>
                  <a:sym typeface="Calibri"/>
                </a:rPr>
                <a:t>Persona </a:t>
              </a:r>
              <a:r>
                <a:rPr lang="en-US" sz="1400" i="1" dirty="0" err="1">
                  <a:latin typeface="Calibri"/>
                  <a:ea typeface="Calibri"/>
                  <a:cs typeface="Calibri"/>
                  <a:sym typeface="Calibri"/>
                </a:rPr>
                <a:t>jurídica</a:t>
              </a:r>
              <a:r>
                <a:rPr lang="en-US" sz="1400" i="1" dirty="0">
                  <a:latin typeface="Calibri"/>
                  <a:ea typeface="Calibri"/>
                  <a:cs typeface="Calibri"/>
                  <a:sym typeface="Calibri"/>
                </a:rPr>
                <a:t>(Caso de Italia)</a:t>
              </a:r>
              <a:endParaRPr sz="1400" dirty="0">
                <a:latin typeface="Calibri"/>
                <a:ea typeface="Calibri"/>
                <a:cs typeface="Calibri"/>
                <a:sym typeface="Calibri"/>
              </a:endParaRPr>
            </a:p>
          </p:txBody>
        </p:sp>
      </p:grpSp>
      <p:sp>
        <p:nvSpPr>
          <p:cNvPr id="4" name="TextBox 3">
            <a:extLst>
              <a:ext uri="{FF2B5EF4-FFF2-40B4-BE49-F238E27FC236}">
                <a16:creationId xmlns:a16="http://schemas.microsoft.com/office/drawing/2014/main" id="{C8C63655-7DFF-0A8F-7762-84F51CD5ACF7}"/>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 Empresa y Contacto (2/4)</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pic>
        <p:nvPicPr>
          <p:cNvPr id="16" name="Picture 15">
            <a:extLst>
              <a:ext uri="{FF2B5EF4-FFF2-40B4-BE49-F238E27FC236}">
                <a16:creationId xmlns:a16="http://schemas.microsoft.com/office/drawing/2014/main" id="{1FBD120B-6469-69D5-00F2-301BBE6EB6D3}"/>
              </a:ext>
            </a:extLst>
          </p:cNvPr>
          <p:cNvPicPr>
            <a:picLocks noChangeAspect="1"/>
          </p:cNvPicPr>
          <p:nvPr/>
        </p:nvPicPr>
        <p:blipFill>
          <a:blip r:embed="rId2"/>
          <a:stretch>
            <a:fillRect/>
          </a:stretch>
        </p:blipFill>
        <p:spPr>
          <a:xfrm>
            <a:off x="2444163" y="1910936"/>
            <a:ext cx="3488287" cy="1287476"/>
          </a:xfrm>
          <a:prstGeom prst="rect">
            <a:avLst/>
          </a:prstGeom>
        </p:spPr>
      </p:pic>
      <p:pic>
        <p:nvPicPr>
          <p:cNvPr id="23" name="Picture 22">
            <a:extLst>
              <a:ext uri="{FF2B5EF4-FFF2-40B4-BE49-F238E27FC236}">
                <a16:creationId xmlns:a16="http://schemas.microsoft.com/office/drawing/2014/main" id="{35812BCE-94D5-13EE-E7D1-33080168C3C4}"/>
              </a:ext>
            </a:extLst>
          </p:cNvPr>
          <p:cNvPicPr>
            <a:picLocks noChangeAspect="1"/>
          </p:cNvPicPr>
          <p:nvPr/>
        </p:nvPicPr>
        <p:blipFill>
          <a:blip r:embed="rId3"/>
          <a:stretch>
            <a:fillRect/>
          </a:stretch>
        </p:blipFill>
        <p:spPr>
          <a:xfrm>
            <a:off x="6533988" y="1888183"/>
            <a:ext cx="3820088" cy="1003433"/>
          </a:xfrm>
          <a:prstGeom prst="rect">
            <a:avLst/>
          </a:prstGeom>
        </p:spPr>
      </p:pic>
      <p:pic>
        <p:nvPicPr>
          <p:cNvPr id="25" name="Picture 24">
            <a:extLst>
              <a:ext uri="{FF2B5EF4-FFF2-40B4-BE49-F238E27FC236}">
                <a16:creationId xmlns:a16="http://schemas.microsoft.com/office/drawing/2014/main" id="{0627AC05-7C2A-9D1A-F661-9E155421BF82}"/>
              </a:ext>
            </a:extLst>
          </p:cNvPr>
          <p:cNvPicPr>
            <a:picLocks noChangeAspect="1"/>
          </p:cNvPicPr>
          <p:nvPr/>
        </p:nvPicPr>
        <p:blipFill>
          <a:blip r:embed="rId4"/>
          <a:stretch>
            <a:fillRect/>
          </a:stretch>
        </p:blipFill>
        <p:spPr>
          <a:xfrm>
            <a:off x="3946025" y="3806137"/>
            <a:ext cx="3842024" cy="2508938"/>
          </a:xfrm>
          <a:prstGeom prst="rect">
            <a:avLst/>
          </a:prstGeom>
        </p:spPr>
      </p:pic>
      <p:sp>
        <p:nvSpPr>
          <p:cNvPr id="27" name="Rectangle 26">
            <a:extLst>
              <a:ext uri="{FF2B5EF4-FFF2-40B4-BE49-F238E27FC236}">
                <a16:creationId xmlns:a16="http://schemas.microsoft.com/office/drawing/2014/main" id="{7BA2F3D8-CC5A-ED70-6947-77234CECEC31}"/>
              </a:ext>
            </a:extLst>
          </p:cNvPr>
          <p:cNvSpPr/>
          <p:nvPr/>
        </p:nvSpPr>
        <p:spPr>
          <a:xfrm>
            <a:off x="1045516" y="4297839"/>
            <a:ext cx="2261796" cy="81560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109855">
              <a:lnSpc>
                <a:spcPct val="100000"/>
              </a:lnSpc>
              <a:spcBef>
                <a:spcPts val="305"/>
              </a:spcBef>
            </a:pPr>
            <a:r>
              <a:rPr lang="es-ES" sz="1200" b="1" dirty="0">
                <a:solidFill>
                  <a:srgbClr val="1D1D1B"/>
                </a:solidFill>
                <a:latin typeface="Calibri"/>
                <a:cs typeface="Calibri"/>
              </a:rPr>
              <a:t>Este campo no puede ser editado por el usuario.</a:t>
            </a:r>
          </a:p>
          <a:p>
            <a:pPr marL="90805" marR="109855">
              <a:lnSpc>
                <a:spcPct val="100000"/>
              </a:lnSpc>
              <a:spcBef>
                <a:spcPts val="305"/>
              </a:spcBef>
            </a:pPr>
            <a:r>
              <a:rPr lang="es-ES" sz="1200" dirty="0">
                <a:solidFill>
                  <a:srgbClr val="1D1D1B"/>
                </a:solidFill>
                <a:latin typeface="Calibri"/>
                <a:cs typeface="Calibri"/>
              </a:rPr>
              <a:t>Este campo se completa automáticamente al guardar.</a:t>
            </a:r>
            <a:endParaRPr kumimoji="0" lang="it-IT" sz="1000"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28" name="Straight Arrow Connector 27">
            <a:extLst>
              <a:ext uri="{FF2B5EF4-FFF2-40B4-BE49-F238E27FC236}">
                <a16:creationId xmlns:a16="http://schemas.microsoft.com/office/drawing/2014/main" id="{D99A6382-98E0-C418-4EE6-120C2921BC9A}"/>
              </a:ext>
            </a:extLst>
          </p:cNvPr>
          <p:cNvCxnSpPr>
            <a:cxnSpLocks/>
            <a:stCxn id="27" idx="3"/>
            <a:endCxn id="29" idx="1"/>
          </p:cNvCxnSpPr>
          <p:nvPr/>
        </p:nvCxnSpPr>
        <p:spPr>
          <a:xfrm>
            <a:off x="3307312" y="4705643"/>
            <a:ext cx="1258338" cy="961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9" name="Rectangle: Rounded Corners 28">
            <a:extLst>
              <a:ext uri="{FF2B5EF4-FFF2-40B4-BE49-F238E27FC236}">
                <a16:creationId xmlns:a16="http://schemas.microsoft.com/office/drawing/2014/main" id="{AE0DBFED-601D-9832-7DE8-3A2F3AD5D9C7}"/>
              </a:ext>
            </a:extLst>
          </p:cNvPr>
          <p:cNvSpPr/>
          <p:nvPr/>
        </p:nvSpPr>
        <p:spPr>
          <a:xfrm>
            <a:off x="4565650" y="4705643"/>
            <a:ext cx="3167355" cy="19236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30" name="Rectangle 29">
            <a:extLst>
              <a:ext uri="{FF2B5EF4-FFF2-40B4-BE49-F238E27FC236}">
                <a16:creationId xmlns:a16="http://schemas.microsoft.com/office/drawing/2014/main" id="{6CD670F6-72DB-4512-CC11-B2D195A4FBA3}"/>
              </a:ext>
            </a:extLst>
          </p:cNvPr>
          <p:cNvSpPr/>
          <p:nvPr/>
        </p:nvSpPr>
        <p:spPr>
          <a:xfrm>
            <a:off x="8597753" y="4048423"/>
            <a:ext cx="2261796" cy="114646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70815">
              <a:lnSpc>
                <a:spcPct val="100000"/>
              </a:lnSpc>
              <a:spcBef>
                <a:spcPts val="305"/>
              </a:spcBef>
            </a:pPr>
            <a:r>
              <a:rPr lang="it-IT" sz="1200" dirty="0">
                <a:solidFill>
                  <a:srgbClr val="1D1D1B"/>
                </a:solidFill>
                <a:latin typeface="Calibri"/>
                <a:cs typeface="Calibri"/>
              </a:rPr>
              <a:t>1. </a:t>
            </a:r>
            <a:r>
              <a:rPr lang="es-ES" sz="1200" dirty="0">
                <a:solidFill>
                  <a:srgbClr val="1D1D1B"/>
                </a:solidFill>
                <a:latin typeface="Calibri"/>
                <a:cs typeface="Calibri"/>
              </a:rPr>
              <a:t>Introduce tu dirección de correo electrónico profesional (</a:t>
            </a:r>
            <a:r>
              <a:rPr lang="es-ES" sz="1200" b="1" dirty="0">
                <a:solidFill>
                  <a:srgbClr val="1D1D1B"/>
                </a:solidFill>
                <a:latin typeface="Calibri"/>
                <a:cs typeface="Calibri"/>
              </a:rPr>
              <a:t>si eres un profesional</a:t>
            </a:r>
            <a:r>
              <a:rPr lang="es-ES" sz="1200" dirty="0">
                <a:solidFill>
                  <a:srgbClr val="1D1D1B"/>
                </a:solidFill>
                <a:latin typeface="Calibri"/>
                <a:cs typeface="Calibri"/>
              </a:rPr>
              <a:t>) o la dirección de correo electrónico de tu empresa (</a:t>
            </a:r>
            <a:r>
              <a:rPr lang="es-ES" sz="1200" b="1" dirty="0">
                <a:solidFill>
                  <a:srgbClr val="1D1D1B"/>
                </a:solidFill>
                <a:latin typeface="Calibri"/>
                <a:cs typeface="Calibri"/>
              </a:rPr>
              <a:t>si solicitas por una empresa</a:t>
            </a:r>
            <a:r>
              <a:rPr lang="es-ES" sz="1200" dirty="0">
                <a:solidFill>
                  <a:srgbClr val="1D1D1B"/>
                </a:solidFill>
                <a:latin typeface="Calibri"/>
                <a:cs typeface="Calibri"/>
              </a:rPr>
              <a:t>).</a:t>
            </a: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31" name="Straight Arrow Connector 30">
            <a:extLst>
              <a:ext uri="{FF2B5EF4-FFF2-40B4-BE49-F238E27FC236}">
                <a16:creationId xmlns:a16="http://schemas.microsoft.com/office/drawing/2014/main" id="{958398CC-37CC-89A6-284B-9659705AE3F9}"/>
              </a:ext>
            </a:extLst>
          </p:cNvPr>
          <p:cNvCxnSpPr>
            <a:cxnSpLocks/>
            <a:stCxn id="30" idx="1"/>
            <a:endCxn id="32" idx="3"/>
          </p:cNvCxnSpPr>
          <p:nvPr/>
        </p:nvCxnSpPr>
        <p:spPr>
          <a:xfrm flipH="1">
            <a:off x="7733005" y="4621657"/>
            <a:ext cx="864748" cy="39846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Rectangle: Rounded Corners 31">
            <a:extLst>
              <a:ext uri="{FF2B5EF4-FFF2-40B4-BE49-F238E27FC236}">
                <a16:creationId xmlns:a16="http://schemas.microsoft.com/office/drawing/2014/main" id="{1D1E4971-9AF5-5C81-E99C-F3185BC22ABA}"/>
              </a:ext>
            </a:extLst>
          </p:cNvPr>
          <p:cNvSpPr/>
          <p:nvPr/>
        </p:nvSpPr>
        <p:spPr>
          <a:xfrm>
            <a:off x="4117016" y="4923939"/>
            <a:ext cx="3615989" cy="19236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33" name="Rectangle 32">
            <a:extLst>
              <a:ext uri="{FF2B5EF4-FFF2-40B4-BE49-F238E27FC236}">
                <a16:creationId xmlns:a16="http://schemas.microsoft.com/office/drawing/2014/main" id="{DCFB7636-67A9-7442-455F-C60EAED241A1}"/>
              </a:ext>
            </a:extLst>
          </p:cNvPr>
          <p:cNvSpPr/>
          <p:nvPr/>
        </p:nvSpPr>
        <p:spPr>
          <a:xfrm>
            <a:off x="1045516" y="5395156"/>
            <a:ext cx="2261796"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it-IT" sz="1200" dirty="0">
                <a:solidFill>
                  <a:srgbClr val="1D1D1B"/>
                </a:solidFill>
                <a:latin typeface="Calibri"/>
                <a:cs typeface="Calibri"/>
              </a:rPr>
              <a:t>2. </a:t>
            </a:r>
            <a:r>
              <a:rPr lang="es-ES" sz="1200" dirty="0">
                <a:solidFill>
                  <a:srgbClr val="1D1D1B"/>
                </a:solidFill>
                <a:latin typeface="Calibri"/>
                <a:cs typeface="Calibri"/>
              </a:rPr>
              <a:t>Introduzca el nombre de la empresa o (si se trata de una persona física).</a:t>
            </a: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34" name="Straight Arrow Connector 33">
            <a:extLst>
              <a:ext uri="{FF2B5EF4-FFF2-40B4-BE49-F238E27FC236}">
                <a16:creationId xmlns:a16="http://schemas.microsoft.com/office/drawing/2014/main" id="{00ED0945-5CC2-3AA9-B181-28D73FF78A0E}"/>
              </a:ext>
            </a:extLst>
          </p:cNvPr>
          <p:cNvCxnSpPr>
            <a:cxnSpLocks/>
            <a:stCxn id="33" idx="3"/>
          </p:cNvCxnSpPr>
          <p:nvPr/>
        </p:nvCxnSpPr>
        <p:spPr>
          <a:xfrm>
            <a:off x="3307312" y="5691391"/>
            <a:ext cx="1101340" cy="2097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5" name="Rectangle: Rounded Corners 34">
            <a:extLst>
              <a:ext uri="{FF2B5EF4-FFF2-40B4-BE49-F238E27FC236}">
                <a16:creationId xmlns:a16="http://schemas.microsoft.com/office/drawing/2014/main" id="{1D3D0F09-7154-8585-35A9-F765AD88C891}"/>
              </a:ext>
            </a:extLst>
          </p:cNvPr>
          <p:cNvSpPr/>
          <p:nvPr/>
        </p:nvSpPr>
        <p:spPr>
          <a:xfrm>
            <a:off x="4443414" y="5835457"/>
            <a:ext cx="3246194" cy="19236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Tree>
    <p:extLst>
      <p:ext uri="{BB962C8B-B14F-4D97-AF65-F5344CB8AC3E}">
        <p14:creationId xmlns:p14="http://schemas.microsoft.com/office/powerpoint/2010/main" val="327305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95016-B3AF-73D1-5F2C-B10FF6485C2F}"/>
            </a:ext>
          </a:extLst>
        </p:cNvPr>
        <p:cNvGrpSpPr/>
        <p:nvPr/>
      </p:nvGrpSpPr>
      <p:grpSpPr>
        <a:xfrm>
          <a:off x="0" y="0"/>
          <a:ext cx="0" cy="0"/>
          <a:chOff x="0" y="0"/>
          <a:chExt cx="0" cy="0"/>
        </a:xfrm>
      </p:grpSpPr>
      <p:sp>
        <p:nvSpPr>
          <p:cNvPr id="2" name="CasellaDiTesto 2">
            <a:extLst>
              <a:ext uri="{FF2B5EF4-FFF2-40B4-BE49-F238E27FC236}">
                <a16:creationId xmlns:a16="http://schemas.microsoft.com/office/drawing/2014/main" id="{2717AC77-E1AD-28C5-DC5F-54E32D016018}"/>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Información de ayuda para la cumplimentación:</a:t>
            </a:r>
          </a:p>
        </p:txBody>
      </p:sp>
      <p:sp>
        <p:nvSpPr>
          <p:cNvPr id="4" name="CasellaDiTesto 2">
            <a:extLst>
              <a:ext uri="{FF2B5EF4-FFF2-40B4-BE49-F238E27FC236}">
                <a16:creationId xmlns:a16="http://schemas.microsoft.com/office/drawing/2014/main" id="{C6121FBB-C046-F5C1-8DA8-25C214790F6B}"/>
              </a:ext>
            </a:extLst>
          </p:cNvPr>
          <p:cNvSpPr txBox="1"/>
          <p:nvPr/>
        </p:nvSpPr>
        <p:spPr>
          <a:xfrm>
            <a:off x="443310" y="3532141"/>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Información de ayuda para la cumplimentación</a:t>
            </a:r>
          </a:p>
        </p:txBody>
      </p:sp>
      <p:sp>
        <p:nvSpPr>
          <p:cNvPr id="16" name="Segnaposto numero diapositiva 1">
            <a:extLst>
              <a:ext uri="{FF2B5EF4-FFF2-40B4-BE49-F238E27FC236}">
                <a16:creationId xmlns:a16="http://schemas.microsoft.com/office/drawing/2014/main" id="{0D27D598-ECE2-0D74-2800-C07722057948}"/>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grpSp>
        <p:nvGrpSpPr>
          <p:cNvPr id="17" name="Group 16">
            <a:extLst>
              <a:ext uri="{FF2B5EF4-FFF2-40B4-BE49-F238E27FC236}">
                <a16:creationId xmlns:a16="http://schemas.microsoft.com/office/drawing/2014/main" id="{0219EC91-0FE5-67C7-86F5-9D32496C4C58}"/>
              </a:ext>
            </a:extLst>
          </p:cNvPr>
          <p:cNvGrpSpPr/>
          <p:nvPr/>
        </p:nvGrpSpPr>
        <p:grpSpPr>
          <a:xfrm>
            <a:off x="319164" y="4058661"/>
            <a:ext cx="11038007" cy="1865890"/>
            <a:chOff x="0" y="4058660"/>
            <a:chExt cx="12192000" cy="2105671"/>
          </a:xfrm>
        </p:grpSpPr>
        <p:grpSp>
          <p:nvGrpSpPr>
            <p:cNvPr id="15" name="Group 14">
              <a:extLst>
                <a:ext uri="{FF2B5EF4-FFF2-40B4-BE49-F238E27FC236}">
                  <a16:creationId xmlns:a16="http://schemas.microsoft.com/office/drawing/2014/main" id="{34BBFDB2-CEAF-51BF-F748-237B872D5C8D}"/>
                </a:ext>
              </a:extLst>
            </p:cNvPr>
            <p:cNvGrpSpPr/>
            <p:nvPr/>
          </p:nvGrpSpPr>
          <p:grpSpPr>
            <a:xfrm>
              <a:off x="0" y="4058660"/>
              <a:ext cx="12192000" cy="2105671"/>
              <a:chOff x="0" y="4058660"/>
              <a:chExt cx="12192000" cy="2105671"/>
            </a:xfrm>
          </p:grpSpPr>
          <p:pic>
            <p:nvPicPr>
              <p:cNvPr id="11" name="Picture 10">
                <a:extLst>
                  <a:ext uri="{FF2B5EF4-FFF2-40B4-BE49-F238E27FC236}">
                    <a16:creationId xmlns:a16="http://schemas.microsoft.com/office/drawing/2014/main" id="{CE83018A-D139-3BD1-0190-BE66F929E4F8}"/>
                  </a:ext>
                </a:extLst>
              </p:cNvPr>
              <p:cNvPicPr>
                <a:picLocks noChangeAspect="1"/>
              </p:cNvPicPr>
              <p:nvPr/>
            </p:nvPicPr>
            <p:blipFill>
              <a:blip r:embed="rId2"/>
              <a:stretch>
                <a:fillRect/>
              </a:stretch>
            </p:blipFill>
            <p:spPr>
              <a:xfrm>
                <a:off x="0" y="4058660"/>
                <a:ext cx="12192000" cy="2105671"/>
              </a:xfrm>
              <a:prstGeom prst="rect">
                <a:avLst/>
              </a:prstGeom>
            </p:spPr>
          </p:pic>
          <p:sp>
            <p:nvSpPr>
              <p:cNvPr id="14" name="Rectangle 2">
                <a:extLst>
                  <a:ext uri="{FF2B5EF4-FFF2-40B4-BE49-F238E27FC236}">
                    <a16:creationId xmlns:a16="http://schemas.microsoft.com/office/drawing/2014/main" id="{7BCD03CC-32F8-82D1-E948-BCB0AFB9E5FE}"/>
                  </a:ext>
                </a:extLst>
              </p:cNvPr>
              <p:cNvSpPr>
                <a:spLocks noChangeArrowheads="1"/>
              </p:cNvSpPr>
              <p:nvPr/>
            </p:nvSpPr>
            <p:spPr bwMode="auto">
              <a:xfrm>
                <a:off x="4255770" y="4467267"/>
                <a:ext cx="1322070" cy="439230"/>
              </a:xfrm>
              <a:prstGeom prst="rect">
                <a:avLst/>
              </a:prstGeom>
              <a:solidFill>
                <a:srgbClr val="FFFFFF"/>
              </a:solidFill>
              <a:ln>
                <a:noFill/>
              </a:ln>
              <a:effectLst/>
            </p:spPr>
            <p:txBody>
              <a:bodyPr vert="horz" wrap="square" lIns="0" tIns="-11109" rIns="0" bIns="-11109"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it-IT" sz="1500" b="1" i="0" u="none" strike="noStrike" cap="none" normalizeH="0" baseline="0" dirty="0">
                    <a:ln>
                      <a:noFill/>
                    </a:ln>
                    <a:solidFill>
                      <a:srgbClr val="1F1F1F"/>
                    </a:solidFill>
                    <a:effectLst/>
                    <a:latin typeface="inherit"/>
                  </a:rPr>
                  <a:t>Seleccione año, mes y día</a:t>
                </a:r>
                <a:endParaRPr kumimoji="0" lang="es-ES" altLang="it-IT" sz="1500" i="0" u="none" strike="noStrike" cap="none" normalizeH="0" baseline="0" dirty="0">
                  <a:ln>
                    <a:noFill/>
                  </a:ln>
                  <a:solidFill>
                    <a:schemeClr val="tx1"/>
                  </a:solidFill>
                  <a:effectLst/>
                  <a:latin typeface="Arial" panose="020B0604020202020204" pitchFamily="34" charset="0"/>
                </a:endParaRPr>
              </a:p>
            </p:txBody>
          </p:sp>
        </p:grpSp>
        <p:sp>
          <p:nvSpPr>
            <p:cNvPr id="10" name="Google Shape;371;p12">
              <a:extLst>
                <a:ext uri="{FF2B5EF4-FFF2-40B4-BE49-F238E27FC236}">
                  <a16:creationId xmlns:a16="http://schemas.microsoft.com/office/drawing/2014/main" id="{D6DB8252-1ABE-6EFE-4418-E7D8FF1EACC4}"/>
                </a:ext>
              </a:extLst>
            </p:cNvPr>
            <p:cNvSpPr txBox="1"/>
            <p:nvPr/>
          </p:nvSpPr>
          <p:spPr>
            <a:xfrm>
              <a:off x="9381316" y="4901938"/>
              <a:ext cx="1218652" cy="595524"/>
            </a:xfrm>
            <a:prstGeom prst="rect">
              <a:avLst/>
            </a:prstGeom>
            <a:solidFill>
              <a:srgbClr val="FFFFFF"/>
            </a:solidFill>
            <a:ln>
              <a:noFill/>
            </a:ln>
          </p:spPr>
          <p:txBody>
            <a:bodyPr spcFirstLastPara="1" wrap="square" lIns="0" tIns="34925" rIns="0" bIns="0" anchor="t" anchorCtr="0">
              <a:spAutoFit/>
            </a:bodyPr>
            <a:lstStyle/>
            <a:p>
              <a:pPr marL="92710" lvl="0"/>
              <a:r>
                <a:rPr lang="en-US" sz="1600" dirty="0">
                  <a:latin typeface="Calibri"/>
                  <a:ea typeface="Calibri"/>
                  <a:cs typeface="Calibri"/>
                  <a:sym typeface="Calibri"/>
                </a:rPr>
                <a:t>Fecha de nacimiento</a:t>
              </a:r>
              <a:endParaRPr sz="1600" dirty="0">
                <a:latin typeface="Calibri"/>
                <a:ea typeface="Calibri"/>
                <a:cs typeface="Calibri"/>
                <a:sym typeface="Calibri"/>
              </a:endParaRPr>
            </a:p>
          </p:txBody>
        </p:sp>
      </p:grpSp>
      <p:sp>
        <p:nvSpPr>
          <p:cNvPr id="18" name="TextBox 17">
            <a:extLst>
              <a:ext uri="{FF2B5EF4-FFF2-40B4-BE49-F238E27FC236}">
                <a16:creationId xmlns:a16="http://schemas.microsoft.com/office/drawing/2014/main" id="{33082101-FDC5-C62E-412C-DA631AA4F06A}"/>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 Empresa y Contacto (3/4)</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pic>
        <p:nvPicPr>
          <p:cNvPr id="20" name="Picture 19">
            <a:extLst>
              <a:ext uri="{FF2B5EF4-FFF2-40B4-BE49-F238E27FC236}">
                <a16:creationId xmlns:a16="http://schemas.microsoft.com/office/drawing/2014/main" id="{C1B5DADF-858D-7811-6352-8A586BC920F0}"/>
              </a:ext>
            </a:extLst>
          </p:cNvPr>
          <p:cNvPicPr>
            <a:picLocks noChangeAspect="1"/>
          </p:cNvPicPr>
          <p:nvPr/>
        </p:nvPicPr>
        <p:blipFill>
          <a:blip r:embed="rId3"/>
          <a:stretch>
            <a:fillRect/>
          </a:stretch>
        </p:blipFill>
        <p:spPr>
          <a:xfrm>
            <a:off x="413446" y="1484443"/>
            <a:ext cx="11038007" cy="966786"/>
          </a:xfrm>
          <a:prstGeom prst="rect">
            <a:avLst/>
          </a:prstGeom>
        </p:spPr>
      </p:pic>
      <p:sp>
        <p:nvSpPr>
          <p:cNvPr id="21" name="Rectangle 20">
            <a:extLst>
              <a:ext uri="{FF2B5EF4-FFF2-40B4-BE49-F238E27FC236}">
                <a16:creationId xmlns:a16="http://schemas.microsoft.com/office/drawing/2014/main" id="{F0FAC4D1-7FC4-7932-A4FB-1872EAC5A10A}"/>
              </a:ext>
            </a:extLst>
          </p:cNvPr>
          <p:cNvSpPr/>
          <p:nvPr/>
        </p:nvSpPr>
        <p:spPr>
          <a:xfrm>
            <a:off x="6489553" y="1368486"/>
            <a:ext cx="2743534"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marR="258445" algn="ctr">
              <a:lnSpc>
                <a:spcPct val="100000"/>
              </a:lnSpc>
              <a:spcBef>
                <a:spcPts val="295"/>
              </a:spcBef>
            </a:pPr>
            <a:r>
              <a:rPr lang="es-ES" sz="1200" b="1" dirty="0">
                <a:solidFill>
                  <a:srgbClr val="1D1D1B"/>
                </a:solidFill>
                <a:latin typeface="Calibri"/>
                <a:cs typeface="Calibri"/>
              </a:rPr>
              <a:t>Al principio de cada carpeta hay una indicación sobre cómo rellenar los datos.</a:t>
            </a: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Tree>
    <p:extLst>
      <p:ext uri="{BB962C8B-B14F-4D97-AF65-F5344CB8AC3E}">
        <p14:creationId xmlns:p14="http://schemas.microsoft.com/office/powerpoint/2010/main" val="4172149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5A480-0301-3BD6-D279-0B9C9748D9E1}"/>
            </a:ext>
          </a:extLst>
        </p:cNvPr>
        <p:cNvGrpSpPr/>
        <p:nvPr/>
      </p:nvGrpSpPr>
      <p:grpSpPr>
        <a:xfrm>
          <a:off x="0" y="0"/>
          <a:ext cx="0" cy="0"/>
          <a:chOff x="0" y="0"/>
          <a:chExt cx="0" cy="0"/>
        </a:xfrm>
      </p:grpSpPr>
      <p:sp>
        <p:nvSpPr>
          <p:cNvPr id="2" name="CasellaDiTesto 2">
            <a:extLst>
              <a:ext uri="{FF2B5EF4-FFF2-40B4-BE49-F238E27FC236}">
                <a16:creationId xmlns:a16="http://schemas.microsoft.com/office/drawing/2014/main" id="{4C7C6F89-4437-A09D-AE47-1739F68DEF24}"/>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Información de ayuda para la cumplimentación:</a:t>
            </a:r>
          </a:p>
          <a:p>
            <a:pPr marL="0" marR="0" lvl="0" indent="0" algn="l" defTabSz="825500" rtl="0" eaLnBrk="1" fontAlgn="auto" latinLnBrk="0" hangingPunct="0">
              <a:lnSpc>
                <a:spcPct val="150000"/>
              </a:lnSpc>
              <a:spcBef>
                <a:spcPts val="0"/>
              </a:spcBef>
              <a:spcAft>
                <a:spcPts val="0"/>
              </a:spcAft>
              <a:buClrTx/>
              <a:buSzTx/>
              <a:buFontTx/>
              <a:buNone/>
              <a:tabLst/>
              <a:defRPr/>
            </a:pPr>
            <a:endPar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endParaRPr>
          </a:p>
          <a:p>
            <a:pPr marL="0" marR="0" lvl="0" indent="0" algn="l" defTabSz="825500" rtl="0" eaLnBrk="1" fontAlgn="auto" latinLnBrk="0" hangingPunct="0">
              <a:lnSpc>
                <a:spcPct val="150000"/>
              </a:lnSpc>
              <a:spcBef>
                <a:spcPts val="0"/>
              </a:spcBef>
              <a:spcAft>
                <a:spcPts val="0"/>
              </a:spcAft>
              <a:buClrTx/>
              <a:buSzTx/>
              <a:buFontTx/>
              <a:buNone/>
              <a:tabLst/>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1. Guardar los datos y pasar a la siguiente carpeta:</a:t>
            </a:r>
          </a:p>
        </p:txBody>
      </p:sp>
      <p:sp>
        <p:nvSpPr>
          <p:cNvPr id="4" name="CasellaDiTesto 2">
            <a:extLst>
              <a:ext uri="{FF2B5EF4-FFF2-40B4-BE49-F238E27FC236}">
                <a16:creationId xmlns:a16="http://schemas.microsoft.com/office/drawing/2014/main" id="{0675568B-F720-C5E1-C612-60E338CC1AA4}"/>
              </a:ext>
            </a:extLst>
          </p:cNvPr>
          <p:cNvSpPr txBox="1"/>
          <p:nvPr/>
        </p:nvSpPr>
        <p:spPr>
          <a:xfrm>
            <a:off x="360245" y="2973343"/>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Errores al compilar/mensajes de error:</a:t>
            </a:r>
          </a:p>
        </p:txBody>
      </p:sp>
      <p:sp>
        <p:nvSpPr>
          <p:cNvPr id="12" name="CasellaDiTesto 2">
            <a:extLst>
              <a:ext uri="{FF2B5EF4-FFF2-40B4-BE49-F238E27FC236}">
                <a16:creationId xmlns:a16="http://schemas.microsoft.com/office/drawing/2014/main" id="{8E02372E-06EB-3605-7FC4-3D93FFD78278}"/>
              </a:ext>
            </a:extLst>
          </p:cNvPr>
          <p:cNvSpPr txBox="1"/>
          <p:nvPr/>
        </p:nvSpPr>
        <p:spPr>
          <a:xfrm>
            <a:off x="360245" y="5063254"/>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Leyenda del color de la </a:t>
            </a: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p</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estaña:</a:t>
            </a:r>
          </a:p>
        </p:txBody>
      </p:sp>
      <p:grpSp>
        <p:nvGrpSpPr>
          <p:cNvPr id="23" name="Group 22">
            <a:extLst>
              <a:ext uri="{FF2B5EF4-FFF2-40B4-BE49-F238E27FC236}">
                <a16:creationId xmlns:a16="http://schemas.microsoft.com/office/drawing/2014/main" id="{A0B3BEFC-5002-5F01-B4CB-61E9BACE1F09}"/>
              </a:ext>
            </a:extLst>
          </p:cNvPr>
          <p:cNvGrpSpPr/>
          <p:nvPr/>
        </p:nvGrpSpPr>
        <p:grpSpPr>
          <a:xfrm>
            <a:off x="116209" y="5455847"/>
            <a:ext cx="11959583" cy="1126013"/>
            <a:chOff x="73921" y="5533484"/>
            <a:chExt cx="11959583" cy="1126013"/>
          </a:xfrm>
        </p:grpSpPr>
        <p:pic>
          <p:nvPicPr>
            <p:cNvPr id="14" name="Picture 13">
              <a:extLst>
                <a:ext uri="{FF2B5EF4-FFF2-40B4-BE49-F238E27FC236}">
                  <a16:creationId xmlns:a16="http://schemas.microsoft.com/office/drawing/2014/main" id="{D268C1D7-8AD3-05C1-70E6-B721CBCBFAAC}"/>
                </a:ext>
              </a:extLst>
            </p:cNvPr>
            <p:cNvPicPr>
              <a:picLocks noChangeAspect="1"/>
            </p:cNvPicPr>
            <p:nvPr/>
          </p:nvPicPr>
          <p:blipFill>
            <a:blip r:embed="rId2"/>
            <a:stretch>
              <a:fillRect/>
            </a:stretch>
          </p:blipFill>
          <p:spPr>
            <a:xfrm>
              <a:off x="73921" y="5533484"/>
              <a:ext cx="11959583" cy="1126013"/>
            </a:xfrm>
            <a:prstGeom prst="rect">
              <a:avLst/>
            </a:prstGeom>
          </p:spPr>
        </p:pic>
        <p:sp>
          <p:nvSpPr>
            <p:cNvPr id="20" name="Rectangle 2">
              <a:extLst>
                <a:ext uri="{FF2B5EF4-FFF2-40B4-BE49-F238E27FC236}">
                  <a16:creationId xmlns:a16="http://schemas.microsoft.com/office/drawing/2014/main" id="{5B5837D3-F3E2-EC8E-1224-6021B36B2117}"/>
                </a:ext>
              </a:extLst>
            </p:cNvPr>
            <p:cNvSpPr>
              <a:spLocks noChangeArrowheads="1"/>
            </p:cNvSpPr>
            <p:nvPr/>
          </p:nvSpPr>
          <p:spPr bwMode="auto">
            <a:xfrm>
              <a:off x="1808226" y="5847081"/>
              <a:ext cx="2498598" cy="670062"/>
            </a:xfrm>
            <a:prstGeom prst="rect">
              <a:avLst/>
            </a:prstGeom>
            <a:solidFill>
              <a:srgbClr val="FFFFFF"/>
            </a:solidFill>
            <a:ln>
              <a:noFill/>
            </a:ln>
            <a:effectLst/>
          </p:spPr>
          <p:txBody>
            <a:bodyPr vert="horz" wrap="square" lIns="0" tIns="-11109" rIns="0" bIns="-11109" numCol="1" anchor="ctr" anchorCtr="0" compatLnSpc="1">
              <a:prstTxWarp prst="textNoShape">
                <a:avLst/>
              </a:prstTxWarp>
              <a:spAutoFit/>
            </a:bodyPr>
            <a:lstStyle/>
            <a:p>
              <a:pPr lvl="0" eaLnBrk="0" fontAlgn="base" hangingPunct="0">
                <a:spcBef>
                  <a:spcPct val="0"/>
                </a:spcBef>
                <a:spcAft>
                  <a:spcPct val="0"/>
                </a:spcAft>
              </a:pPr>
              <a:r>
                <a:rPr lang="es-ES" altLang="it-IT" sz="1500" i="1" dirty="0">
                  <a:solidFill>
                    <a:srgbClr val="1F1F1F"/>
                  </a:solidFill>
                  <a:latin typeface="inherit"/>
                </a:rPr>
                <a:t>Pestaña</a:t>
              </a:r>
              <a:r>
                <a:rPr kumimoji="0" lang="es-ES" altLang="it-IT" sz="1500" i="1" u="none" strike="noStrike" cap="none" normalizeH="0" baseline="0" dirty="0">
                  <a:ln>
                    <a:noFill/>
                  </a:ln>
                  <a:solidFill>
                    <a:srgbClr val="1F1F1F"/>
                  </a:solidFill>
                  <a:effectLst/>
                  <a:latin typeface="inherit"/>
                </a:rPr>
                <a:t> con los datos obligatorios correctamente ingresados</a:t>
              </a:r>
              <a:endParaRPr kumimoji="0" lang="es-ES" altLang="it-IT" sz="1500" i="1" u="none" strike="noStrike" cap="none" normalizeH="0" baseline="0" dirty="0">
                <a:ln>
                  <a:noFill/>
                </a:ln>
                <a:solidFill>
                  <a:schemeClr val="tx1"/>
                </a:solidFill>
                <a:effectLst/>
                <a:latin typeface="Arial" panose="020B0604020202020204" pitchFamily="34" charset="0"/>
              </a:endParaRPr>
            </a:p>
          </p:txBody>
        </p:sp>
        <p:sp>
          <p:nvSpPr>
            <p:cNvPr id="21" name="Rectangle 2">
              <a:extLst>
                <a:ext uri="{FF2B5EF4-FFF2-40B4-BE49-F238E27FC236}">
                  <a16:creationId xmlns:a16="http://schemas.microsoft.com/office/drawing/2014/main" id="{DB978FEE-33E3-9556-205E-F4D185CA9255}"/>
                </a:ext>
              </a:extLst>
            </p:cNvPr>
            <p:cNvSpPr>
              <a:spLocks noChangeArrowheads="1"/>
            </p:cNvSpPr>
            <p:nvPr/>
          </p:nvSpPr>
          <p:spPr bwMode="auto">
            <a:xfrm>
              <a:off x="5496687" y="5847081"/>
              <a:ext cx="2498598" cy="670062"/>
            </a:xfrm>
            <a:prstGeom prst="rect">
              <a:avLst/>
            </a:prstGeom>
            <a:solidFill>
              <a:srgbClr val="FFFFFF"/>
            </a:solidFill>
            <a:ln>
              <a:noFill/>
            </a:ln>
            <a:effectLst/>
          </p:spPr>
          <p:txBody>
            <a:bodyPr vert="horz" wrap="square" lIns="0" tIns="-11109" rIns="0" bIns="-11109" numCol="1" anchor="ctr" anchorCtr="0" compatLnSpc="1">
              <a:prstTxWarp prst="textNoShape">
                <a:avLst/>
              </a:prstTxWarp>
              <a:spAutoFit/>
            </a:bodyPr>
            <a:lstStyle/>
            <a:p>
              <a:pPr lvl="0" eaLnBrk="0" fontAlgn="base" hangingPunct="0">
                <a:spcBef>
                  <a:spcPct val="0"/>
                </a:spcBef>
                <a:spcAft>
                  <a:spcPct val="0"/>
                </a:spcAft>
              </a:pPr>
              <a:r>
                <a:rPr lang="es-ES" altLang="it-IT" sz="1500" i="1" dirty="0">
                  <a:solidFill>
                    <a:srgbClr val="1F1F1F"/>
                  </a:solidFill>
                  <a:latin typeface="inherit"/>
                </a:rPr>
                <a:t>Pestaña</a:t>
              </a:r>
              <a:r>
                <a:rPr kumimoji="0" lang="es-ES" altLang="it-IT" sz="1500" i="1" u="none" strike="noStrike" cap="none" normalizeH="0" baseline="0" dirty="0">
                  <a:ln>
                    <a:noFill/>
                  </a:ln>
                  <a:solidFill>
                    <a:srgbClr val="1F1F1F"/>
                  </a:solidFill>
                  <a:effectLst/>
                  <a:latin typeface="inherit"/>
                </a:rPr>
                <a:t> con datos NO obligatorios (ya ingresados o aún no ingresados)</a:t>
              </a:r>
              <a:endParaRPr kumimoji="0" lang="es-ES" altLang="it-IT" sz="1500" i="1" u="none" strike="noStrike" cap="none" normalizeH="0" baseline="0" dirty="0">
                <a:ln>
                  <a:noFill/>
                </a:ln>
                <a:solidFill>
                  <a:schemeClr val="tx1"/>
                </a:solidFill>
                <a:effectLst/>
                <a:latin typeface="Arial" panose="020B0604020202020204" pitchFamily="34" charset="0"/>
              </a:endParaRPr>
            </a:p>
          </p:txBody>
        </p:sp>
        <p:sp>
          <p:nvSpPr>
            <p:cNvPr id="22" name="Rectangle 2">
              <a:extLst>
                <a:ext uri="{FF2B5EF4-FFF2-40B4-BE49-F238E27FC236}">
                  <a16:creationId xmlns:a16="http://schemas.microsoft.com/office/drawing/2014/main" id="{DCD48FFF-9B75-A1C0-FEAC-01EBE8CA8AAC}"/>
                </a:ext>
              </a:extLst>
            </p:cNvPr>
            <p:cNvSpPr>
              <a:spLocks noChangeArrowheads="1"/>
            </p:cNvSpPr>
            <p:nvPr/>
          </p:nvSpPr>
          <p:spPr bwMode="auto">
            <a:xfrm>
              <a:off x="9369359" y="5847081"/>
              <a:ext cx="2069785" cy="670062"/>
            </a:xfrm>
            <a:prstGeom prst="rect">
              <a:avLst/>
            </a:prstGeom>
            <a:solidFill>
              <a:srgbClr val="FFFFFF"/>
            </a:solidFill>
            <a:ln>
              <a:noFill/>
            </a:ln>
            <a:effectLst/>
          </p:spPr>
          <p:txBody>
            <a:bodyPr vert="horz" wrap="square" lIns="0" tIns="-11109" rIns="0" bIns="-11109" numCol="1" anchor="ctr" anchorCtr="0" compatLnSpc="1">
              <a:prstTxWarp prst="textNoShape">
                <a:avLst/>
              </a:prstTxWarp>
              <a:spAutoFit/>
            </a:bodyPr>
            <a:lstStyle/>
            <a:p>
              <a:pPr lvl="0" eaLnBrk="0" fontAlgn="base" hangingPunct="0">
                <a:spcBef>
                  <a:spcPct val="0"/>
                </a:spcBef>
                <a:spcAft>
                  <a:spcPct val="0"/>
                </a:spcAft>
              </a:pPr>
              <a:r>
                <a:rPr lang="es-ES" altLang="it-IT" sz="1500" i="1" dirty="0">
                  <a:solidFill>
                    <a:srgbClr val="1F1F1F"/>
                  </a:solidFill>
                  <a:latin typeface="inherit"/>
                </a:rPr>
                <a:t>Pestaña</a:t>
              </a:r>
              <a:r>
                <a:rPr kumimoji="0" lang="es-ES" altLang="it-IT" sz="1500" i="1" u="none" strike="noStrike" cap="none" normalizeH="0" baseline="0" dirty="0">
                  <a:ln>
                    <a:noFill/>
                  </a:ln>
                  <a:solidFill>
                    <a:srgbClr val="1F1F1F"/>
                  </a:solidFill>
                  <a:effectLst/>
                  <a:latin typeface="inherit"/>
                </a:rPr>
                <a:t> con datos obligatorios aún por ingresar o </a:t>
              </a:r>
              <a:r>
                <a:rPr lang="es-ES" altLang="it-IT" sz="1500" i="1" dirty="0">
                  <a:solidFill>
                    <a:srgbClr val="1F1F1F"/>
                  </a:solidFill>
                  <a:latin typeface="inherit"/>
                </a:rPr>
                <a:t>in</a:t>
              </a:r>
              <a:r>
                <a:rPr kumimoji="0" lang="es-ES" altLang="it-IT" sz="1500" i="1" u="none" strike="noStrike" cap="none" normalizeH="0" baseline="0" dirty="0">
                  <a:ln>
                    <a:noFill/>
                  </a:ln>
                  <a:solidFill>
                    <a:srgbClr val="1F1F1F"/>
                  </a:solidFill>
                  <a:effectLst/>
                  <a:latin typeface="inherit"/>
                </a:rPr>
                <a:t>correctos</a:t>
              </a:r>
              <a:endParaRPr kumimoji="0" lang="es-ES" altLang="it-IT" sz="1500" i="1" u="none" strike="noStrike" cap="none" normalizeH="0" baseline="0" dirty="0">
                <a:ln>
                  <a:noFill/>
                </a:ln>
                <a:solidFill>
                  <a:schemeClr val="tx1"/>
                </a:solidFill>
                <a:effectLst/>
                <a:latin typeface="Arial" panose="020B0604020202020204" pitchFamily="34" charset="0"/>
              </a:endParaRPr>
            </a:p>
          </p:txBody>
        </p:sp>
      </p:grpSp>
      <p:grpSp>
        <p:nvGrpSpPr>
          <p:cNvPr id="19" name="Group 18">
            <a:extLst>
              <a:ext uri="{FF2B5EF4-FFF2-40B4-BE49-F238E27FC236}">
                <a16:creationId xmlns:a16="http://schemas.microsoft.com/office/drawing/2014/main" id="{84D137A6-8EFC-421C-48BB-183648FFFF67}"/>
              </a:ext>
            </a:extLst>
          </p:cNvPr>
          <p:cNvGrpSpPr/>
          <p:nvPr/>
        </p:nvGrpSpPr>
        <p:grpSpPr>
          <a:xfrm>
            <a:off x="0" y="3446870"/>
            <a:ext cx="12192000" cy="1690058"/>
            <a:chOff x="0" y="3407351"/>
            <a:chExt cx="12192000" cy="1690058"/>
          </a:xfrm>
        </p:grpSpPr>
        <p:pic>
          <p:nvPicPr>
            <p:cNvPr id="10" name="Picture 9">
              <a:extLst>
                <a:ext uri="{FF2B5EF4-FFF2-40B4-BE49-F238E27FC236}">
                  <a16:creationId xmlns:a16="http://schemas.microsoft.com/office/drawing/2014/main" id="{6F009D77-EE14-55AC-FEF7-5F2E613D8F5C}"/>
                </a:ext>
              </a:extLst>
            </p:cNvPr>
            <p:cNvPicPr>
              <a:picLocks noChangeAspect="1"/>
            </p:cNvPicPr>
            <p:nvPr/>
          </p:nvPicPr>
          <p:blipFill>
            <a:blip r:embed="rId3"/>
            <a:stretch>
              <a:fillRect/>
            </a:stretch>
          </p:blipFill>
          <p:spPr>
            <a:xfrm>
              <a:off x="0" y="3407351"/>
              <a:ext cx="12192000" cy="1690058"/>
            </a:xfrm>
            <a:prstGeom prst="rect">
              <a:avLst/>
            </a:prstGeom>
          </p:spPr>
        </p:pic>
        <p:sp>
          <p:nvSpPr>
            <p:cNvPr id="17" name="Rectangle 2">
              <a:extLst>
                <a:ext uri="{FF2B5EF4-FFF2-40B4-BE49-F238E27FC236}">
                  <a16:creationId xmlns:a16="http://schemas.microsoft.com/office/drawing/2014/main" id="{A497DA3E-D1E6-4F8F-82C0-085DD23864F4}"/>
                </a:ext>
              </a:extLst>
            </p:cNvPr>
            <p:cNvSpPr>
              <a:spLocks noChangeArrowheads="1"/>
            </p:cNvSpPr>
            <p:nvPr/>
          </p:nvSpPr>
          <p:spPr bwMode="auto">
            <a:xfrm>
              <a:off x="6745986" y="3898602"/>
              <a:ext cx="2398014" cy="977839"/>
            </a:xfrm>
            <a:prstGeom prst="rect">
              <a:avLst/>
            </a:prstGeom>
            <a:solidFill>
              <a:srgbClr val="FFFFFF"/>
            </a:solidFill>
            <a:ln>
              <a:noFill/>
            </a:ln>
            <a:effectLst/>
          </p:spPr>
          <p:txBody>
            <a:bodyPr vert="horz" wrap="square" lIns="0" tIns="-11109" rIns="0" bIns="-11109"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it-IT" sz="1300" b="1" i="0" u="none" strike="noStrike" cap="none" normalizeH="0" baseline="0" dirty="0">
                  <a:ln>
                    <a:noFill/>
                  </a:ln>
                  <a:solidFill>
                    <a:srgbClr val="1F1F1F"/>
                  </a:solidFill>
                  <a:effectLst/>
                  <a:latin typeface="inherit"/>
                </a:rPr>
                <a:t>Falta o error en la cumplimentación de un campo</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it-IT" sz="1300" i="0" u="none" strike="noStrike" cap="none" normalizeH="0" baseline="0" dirty="0">
                  <a:ln>
                    <a:noFill/>
                  </a:ln>
                  <a:solidFill>
                    <a:srgbClr val="1F1F1F"/>
                  </a:solidFill>
                  <a:effectLst/>
                  <a:latin typeface="inherit"/>
                </a:rPr>
                <a:t>El campo se resalta en rojo y aparece un ícono de advertencia en la parte superior derecha</a:t>
              </a:r>
              <a:endParaRPr kumimoji="0" lang="es-ES" altLang="it-IT" sz="1300" i="0" u="none" strike="noStrike" cap="none" normalizeH="0" baseline="0" dirty="0">
                <a:ln>
                  <a:noFill/>
                </a:ln>
                <a:solidFill>
                  <a:schemeClr val="tx1"/>
                </a:solidFill>
                <a:effectLst/>
                <a:latin typeface="Arial" panose="020B0604020202020204" pitchFamily="34" charset="0"/>
              </a:endParaRPr>
            </a:p>
          </p:txBody>
        </p:sp>
      </p:grpSp>
      <p:sp>
        <p:nvSpPr>
          <p:cNvPr id="27" name="Segnaposto numero diapositiva 1">
            <a:extLst>
              <a:ext uri="{FF2B5EF4-FFF2-40B4-BE49-F238E27FC236}">
                <a16:creationId xmlns:a16="http://schemas.microsoft.com/office/drawing/2014/main" id="{3720E86F-9B57-5727-4C03-E76242AC7250}"/>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pic>
        <p:nvPicPr>
          <p:cNvPr id="8" name="Picture 7">
            <a:extLst>
              <a:ext uri="{FF2B5EF4-FFF2-40B4-BE49-F238E27FC236}">
                <a16:creationId xmlns:a16="http://schemas.microsoft.com/office/drawing/2014/main" id="{36211DC3-C085-9C17-00CF-B6AA4677748C}"/>
              </a:ext>
            </a:extLst>
          </p:cNvPr>
          <p:cNvPicPr>
            <a:picLocks noChangeAspect="1"/>
          </p:cNvPicPr>
          <p:nvPr/>
        </p:nvPicPr>
        <p:blipFill>
          <a:blip r:embed="rId4"/>
          <a:stretch>
            <a:fillRect/>
          </a:stretch>
        </p:blipFill>
        <p:spPr>
          <a:xfrm>
            <a:off x="706581" y="2012200"/>
            <a:ext cx="1483201" cy="644022"/>
          </a:xfrm>
          <a:prstGeom prst="rect">
            <a:avLst/>
          </a:prstGeom>
        </p:spPr>
      </p:pic>
      <p:sp>
        <p:nvSpPr>
          <p:cNvPr id="11" name="Rectangle 10">
            <a:extLst>
              <a:ext uri="{FF2B5EF4-FFF2-40B4-BE49-F238E27FC236}">
                <a16:creationId xmlns:a16="http://schemas.microsoft.com/office/drawing/2014/main" id="{6F7CB6AD-046F-5F0F-3940-C5F1E3313234}"/>
              </a:ext>
            </a:extLst>
          </p:cNvPr>
          <p:cNvSpPr/>
          <p:nvPr/>
        </p:nvSpPr>
        <p:spPr>
          <a:xfrm>
            <a:off x="3083866" y="2029587"/>
            <a:ext cx="2261796"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gn="ctr">
              <a:lnSpc>
                <a:spcPct val="100000"/>
              </a:lnSpc>
              <a:spcBef>
                <a:spcPts val="309"/>
              </a:spcBef>
            </a:pPr>
            <a:r>
              <a:rPr lang="es-ES" sz="1200" b="1" dirty="0">
                <a:solidFill>
                  <a:srgbClr val="1D1D1B"/>
                </a:solidFill>
                <a:latin typeface="Calibri"/>
                <a:cs typeface="Calibri"/>
              </a:rPr>
              <a:t>Haz clic en el botón “Siguiente" para guardar y pasar a la siguiente pestaña.</a:t>
            </a:r>
            <a:endParaRPr kumimoji="0" lang="it-IT" sz="1000" b="1" i="0" u="none" strike="noStrike" cap="none" spc="0" normalizeH="0" baseline="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cxnSp>
        <p:nvCxnSpPr>
          <p:cNvPr id="13" name="Straight Arrow Connector 12">
            <a:extLst>
              <a:ext uri="{FF2B5EF4-FFF2-40B4-BE49-F238E27FC236}">
                <a16:creationId xmlns:a16="http://schemas.microsoft.com/office/drawing/2014/main" id="{8883B183-5C5D-587C-2673-0573E670EE89}"/>
              </a:ext>
            </a:extLst>
          </p:cNvPr>
          <p:cNvCxnSpPr>
            <a:cxnSpLocks/>
            <a:stCxn id="11" idx="1"/>
          </p:cNvCxnSpPr>
          <p:nvPr/>
        </p:nvCxnSpPr>
        <p:spPr>
          <a:xfrm flipH="1">
            <a:off x="2286000" y="2325822"/>
            <a:ext cx="79786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Rectangle: Rounded Corners 15">
            <a:extLst>
              <a:ext uri="{FF2B5EF4-FFF2-40B4-BE49-F238E27FC236}">
                <a16:creationId xmlns:a16="http://schemas.microsoft.com/office/drawing/2014/main" id="{423772A9-3660-39E8-B0C9-B33D30ADD4AC}"/>
              </a:ext>
            </a:extLst>
          </p:cNvPr>
          <p:cNvSpPr/>
          <p:nvPr/>
        </p:nvSpPr>
        <p:spPr>
          <a:xfrm>
            <a:off x="525605" y="1981182"/>
            <a:ext cx="1760395" cy="67504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pic>
        <p:nvPicPr>
          <p:cNvPr id="30" name="Picture 29">
            <a:extLst>
              <a:ext uri="{FF2B5EF4-FFF2-40B4-BE49-F238E27FC236}">
                <a16:creationId xmlns:a16="http://schemas.microsoft.com/office/drawing/2014/main" id="{6FB6169B-D1AD-1AF8-D6A3-3BC0D82898E1}"/>
              </a:ext>
            </a:extLst>
          </p:cNvPr>
          <p:cNvPicPr>
            <a:picLocks noChangeAspect="1"/>
          </p:cNvPicPr>
          <p:nvPr/>
        </p:nvPicPr>
        <p:blipFill>
          <a:blip r:embed="rId5"/>
          <a:stretch>
            <a:fillRect/>
          </a:stretch>
        </p:blipFill>
        <p:spPr>
          <a:xfrm>
            <a:off x="6326428" y="1828642"/>
            <a:ext cx="4900599" cy="980120"/>
          </a:xfrm>
          <a:prstGeom prst="rect">
            <a:avLst/>
          </a:prstGeom>
          <a:ln>
            <a:solidFill>
              <a:schemeClr val="tx1"/>
            </a:solidFill>
          </a:ln>
        </p:spPr>
      </p:pic>
      <p:sp>
        <p:nvSpPr>
          <p:cNvPr id="31" name="TextBox 30">
            <a:extLst>
              <a:ext uri="{FF2B5EF4-FFF2-40B4-BE49-F238E27FC236}">
                <a16:creationId xmlns:a16="http://schemas.microsoft.com/office/drawing/2014/main" id="{4CDF4600-EA14-49F8-5C18-B26FEA2F6403}"/>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 Empresa y Contacto (4/4)</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Tree>
    <p:extLst>
      <p:ext uri="{BB962C8B-B14F-4D97-AF65-F5344CB8AC3E}">
        <p14:creationId xmlns:p14="http://schemas.microsoft.com/office/powerpoint/2010/main" val="489642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3D8AE-A23B-A0C7-0730-054911587485}"/>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B50BBCEE-BAA6-ACCD-F768-94DB54CCE03C}"/>
              </a:ext>
            </a:extLst>
          </p:cNvPr>
          <p:cNvPicPr>
            <a:picLocks noChangeAspect="1"/>
          </p:cNvPicPr>
          <p:nvPr/>
        </p:nvPicPr>
        <p:blipFill>
          <a:blip r:embed="rId2"/>
          <a:stretch>
            <a:fillRect/>
          </a:stretch>
        </p:blipFill>
        <p:spPr>
          <a:xfrm>
            <a:off x="924464" y="1426730"/>
            <a:ext cx="10343072" cy="2537009"/>
          </a:xfrm>
          <a:prstGeom prst="rect">
            <a:avLst/>
          </a:prstGeom>
          <a:ln>
            <a:solidFill>
              <a:schemeClr val="tx1"/>
            </a:solidFill>
          </a:ln>
        </p:spPr>
      </p:pic>
      <p:sp>
        <p:nvSpPr>
          <p:cNvPr id="2" name="CasellaDiTesto 2">
            <a:extLst>
              <a:ext uri="{FF2B5EF4-FFF2-40B4-BE49-F238E27FC236}">
                <a16:creationId xmlns:a16="http://schemas.microsoft.com/office/drawing/2014/main" id="{F28DF388-0D2F-EF11-E461-D79581C6C797}"/>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 la pestaña </a:t>
            </a:r>
            <a:r>
              <a:rPr kumimoji="0" lang="es-E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CONTACTOS DE LA EMPRESA</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 el proveedor puede agregar otros contactos además del principal, ya insertado en la carpeta EMPRESA Y CONTACTO.</a:t>
            </a:r>
            <a:endPar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8" name="Segnaposto numero diapositiva 1">
            <a:extLst>
              <a:ext uri="{FF2B5EF4-FFF2-40B4-BE49-F238E27FC236}">
                <a16:creationId xmlns:a16="http://schemas.microsoft.com/office/drawing/2014/main" id="{D1FE6818-4EEA-2A9C-E3D8-E64A0A6ADA1D}"/>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82" name="Segnaposto numero diapositiva 1">
            <a:extLst>
              <a:ext uri="{FF2B5EF4-FFF2-40B4-BE49-F238E27FC236}">
                <a16:creationId xmlns:a16="http://schemas.microsoft.com/office/drawing/2014/main" id="{53946981-62C5-BA3C-3F9B-26914527C348}"/>
              </a:ext>
            </a:extLst>
          </p:cNvPr>
          <p:cNvSpPr txBox="1">
            <a:spLocks/>
          </p:cNvSpPr>
          <p:nvPr/>
        </p:nvSpPr>
        <p:spPr>
          <a:xfrm>
            <a:off x="6095400" y="6585857"/>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3" name="TextBox 2">
            <a:extLst>
              <a:ext uri="{FF2B5EF4-FFF2-40B4-BE49-F238E27FC236}">
                <a16:creationId xmlns:a16="http://schemas.microsoft.com/office/drawing/2014/main" id="{83FD70F2-8914-939E-5443-998D650568C8}"/>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 </a:t>
            </a:r>
            <a:r>
              <a:rPr lang="it-IT" sz="2000" b="1" i="1" dirty="0" err="1">
                <a:solidFill>
                  <a:srgbClr val="3273B9"/>
                </a:solidFill>
                <a:sym typeface="Helvetica Neue"/>
              </a:rPr>
              <a:t>Contactos</a:t>
            </a:r>
            <a:r>
              <a:rPr lang="it-IT" sz="2000" b="1" i="1" dirty="0">
                <a:solidFill>
                  <a:srgbClr val="3273B9"/>
                </a:solidFill>
                <a:sym typeface="Helvetica Neue"/>
              </a:rPr>
              <a:t> de la </a:t>
            </a:r>
            <a:r>
              <a:rPr lang="it-IT" sz="2000" b="1" i="1" dirty="0" err="1">
                <a:solidFill>
                  <a:srgbClr val="3273B9"/>
                </a:solidFill>
                <a:sym typeface="Helvetica Neue"/>
              </a:rPr>
              <a:t>empresa</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7" name="Rectangle 6">
            <a:extLst>
              <a:ext uri="{FF2B5EF4-FFF2-40B4-BE49-F238E27FC236}">
                <a16:creationId xmlns:a16="http://schemas.microsoft.com/office/drawing/2014/main" id="{CE2CF12E-24E3-16F4-6D6F-F4060E456492}"/>
              </a:ext>
            </a:extLst>
          </p:cNvPr>
          <p:cNvSpPr/>
          <p:nvPr/>
        </p:nvSpPr>
        <p:spPr>
          <a:xfrm>
            <a:off x="206922" y="3530028"/>
            <a:ext cx="2261796"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s-ES" sz="1200" dirty="0">
                <a:solidFill>
                  <a:srgbClr val="1D1D1B"/>
                </a:solidFill>
                <a:latin typeface="Calibri"/>
                <a:cs typeface="Calibri"/>
              </a:rPr>
              <a:t>1. Haga clic en el botón "</a:t>
            </a:r>
            <a:r>
              <a:rPr lang="es-ES" sz="1200" b="1" dirty="0">
                <a:solidFill>
                  <a:srgbClr val="1D1D1B"/>
                </a:solidFill>
                <a:latin typeface="Calibri"/>
                <a:cs typeface="Calibri"/>
              </a:rPr>
              <a:t>NUEVO CONTACTO</a:t>
            </a:r>
            <a:r>
              <a:rPr lang="es-ES" sz="1200" dirty="0">
                <a:solidFill>
                  <a:srgbClr val="1D1D1B"/>
                </a:solidFill>
                <a:latin typeface="Calibri"/>
                <a:cs typeface="Calibri"/>
              </a:rPr>
              <a:t>" para agregar un usuario adicional al sistema.</a:t>
            </a:r>
            <a:endParaRPr lang="it-IT" sz="1200" dirty="0">
              <a:latin typeface="Calibri"/>
              <a:cs typeface="Calibri"/>
            </a:endParaRPr>
          </a:p>
        </p:txBody>
      </p:sp>
      <p:cxnSp>
        <p:nvCxnSpPr>
          <p:cNvPr id="8" name="Straight Arrow Connector 7">
            <a:extLst>
              <a:ext uri="{FF2B5EF4-FFF2-40B4-BE49-F238E27FC236}">
                <a16:creationId xmlns:a16="http://schemas.microsoft.com/office/drawing/2014/main" id="{58F7650A-7F4C-3E3D-D4B1-3B4B0363A207}"/>
              </a:ext>
            </a:extLst>
          </p:cNvPr>
          <p:cNvCxnSpPr>
            <a:cxnSpLocks/>
            <a:stCxn id="7" idx="0"/>
            <a:endCxn id="10" idx="2"/>
          </p:cNvCxnSpPr>
          <p:nvPr/>
        </p:nvCxnSpPr>
        <p:spPr>
          <a:xfrm flipH="1" flipV="1">
            <a:off x="1299639" y="3081338"/>
            <a:ext cx="38181" cy="4486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Rectangle: Rounded Corners 9">
            <a:extLst>
              <a:ext uri="{FF2B5EF4-FFF2-40B4-BE49-F238E27FC236}">
                <a16:creationId xmlns:a16="http://schemas.microsoft.com/office/drawing/2014/main" id="{89F7BA83-5881-4BF7-4111-742EBE17DBDC}"/>
              </a:ext>
            </a:extLst>
          </p:cNvPr>
          <p:cNvSpPr/>
          <p:nvPr/>
        </p:nvSpPr>
        <p:spPr>
          <a:xfrm>
            <a:off x="924464" y="2838449"/>
            <a:ext cx="750349" cy="242889"/>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14" name="Rectangle 13">
            <a:extLst>
              <a:ext uri="{FF2B5EF4-FFF2-40B4-BE49-F238E27FC236}">
                <a16:creationId xmlns:a16="http://schemas.microsoft.com/office/drawing/2014/main" id="{1457FFE2-F0FA-43B2-F55D-A8A1CCF8F976}"/>
              </a:ext>
            </a:extLst>
          </p:cNvPr>
          <p:cNvSpPr/>
          <p:nvPr/>
        </p:nvSpPr>
        <p:spPr>
          <a:xfrm>
            <a:off x="8031604" y="4181535"/>
            <a:ext cx="2261796" cy="1331134"/>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s-ES" sz="1200" dirty="0">
                <a:solidFill>
                  <a:srgbClr val="1D1D1B"/>
                </a:solidFill>
                <a:latin typeface="Calibri"/>
                <a:cs typeface="Calibri"/>
              </a:rPr>
              <a:t>2. Introduzca la información del nuevo usuario y, a continuación, haga clic en "Guardar" o "Guardar y nuevo" para añadir un nuevo contacto directamente da esta página</a:t>
            </a:r>
            <a:endParaRPr lang="it-IT" sz="1200" dirty="0">
              <a:latin typeface="Calibri"/>
              <a:cs typeface="Calibri"/>
            </a:endParaRPr>
          </a:p>
        </p:txBody>
      </p:sp>
      <p:cxnSp>
        <p:nvCxnSpPr>
          <p:cNvPr id="17" name="Straight Arrow Connector 16">
            <a:extLst>
              <a:ext uri="{FF2B5EF4-FFF2-40B4-BE49-F238E27FC236}">
                <a16:creationId xmlns:a16="http://schemas.microsoft.com/office/drawing/2014/main" id="{8A6A419F-CE7D-09BC-FA65-9C20E99EC8FA}"/>
              </a:ext>
            </a:extLst>
          </p:cNvPr>
          <p:cNvCxnSpPr>
            <a:cxnSpLocks/>
            <a:stCxn id="14" idx="1"/>
          </p:cNvCxnSpPr>
          <p:nvPr/>
        </p:nvCxnSpPr>
        <p:spPr>
          <a:xfrm flipH="1" flipV="1">
            <a:off x="7739572" y="4678680"/>
            <a:ext cx="292032" cy="1684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2" name="Picture 21">
            <a:extLst>
              <a:ext uri="{FF2B5EF4-FFF2-40B4-BE49-F238E27FC236}">
                <a16:creationId xmlns:a16="http://schemas.microsoft.com/office/drawing/2014/main" id="{76A5087A-8372-176B-418B-5DE4B793E824}"/>
              </a:ext>
            </a:extLst>
          </p:cNvPr>
          <p:cNvPicPr>
            <a:picLocks noChangeAspect="1"/>
          </p:cNvPicPr>
          <p:nvPr/>
        </p:nvPicPr>
        <p:blipFill>
          <a:blip r:embed="rId3"/>
          <a:stretch>
            <a:fillRect/>
          </a:stretch>
        </p:blipFill>
        <p:spPr>
          <a:xfrm>
            <a:off x="4017056" y="3023682"/>
            <a:ext cx="3722516" cy="3049518"/>
          </a:xfrm>
          <a:prstGeom prst="rect">
            <a:avLst/>
          </a:prstGeom>
          <a:ln>
            <a:solidFill>
              <a:schemeClr val="tx1"/>
            </a:solidFill>
          </a:ln>
        </p:spPr>
      </p:pic>
    </p:spTree>
    <p:extLst>
      <p:ext uri="{BB962C8B-B14F-4D97-AF65-F5344CB8AC3E}">
        <p14:creationId xmlns:p14="http://schemas.microsoft.com/office/powerpoint/2010/main" val="3588861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B3CB0-AB06-058D-E09F-0A8512344257}"/>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922CA0D3-E251-0E51-9A78-453D44AB9388}"/>
              </a:ext>
            </a:extLst>
          </p:cNvPr>
          <p:cNvPicPr>
            <a:picLocks noChangeAspect="1"/>
          </p:cNvPicPr>
          <p:nvPr/>
        </p:nvPicPr>
        <p:blipFill>
          <a:blip r:embed="rId3"/>
          <a:stretch>
            <a:fillRect/>
          </a:stretch>
        </p:blipFill>
        <p:spPr>
          <a:xfrm>
            <a:off x="996076" y="1970326"/>
            <a:ext cx="10511074" cy="4098849"/>
          </a:xfrm>
          <a:prstGeom prst="rect">
            <a:avLst/>
          </a:prstGeom>
          <a:ln>
            <a:solidFill>
              <a:schemeClr val="tx1"/>
            </a:solidFill>
          </a:ln>
        </p:spPr>
      </p:pic>
      <p:graphicFrame>
        <p:nvGraphicFramePr>
          <p:cNvPr id="4" name="think-cell data - do not delete" hidden="1">
            <a:extLst>
              <a:ext uri="{FF2B5EF4-FFF2-40B4-BE49-F238E27FC236}">
                <a16:creationId xmlns:a16="http://schemas.microsoft.com/office/drawing/2014/main" id="{FF596E6E-6704-6CA7-5D59-0F1C27CC45EF}"/>
              </a:ext>
            </a:extLst>
          </p:cNvPr>
          <p:cNvGraphicFramePr>
            <a:graphicFrameLocks noChangeAspect="1"/>
          </p:cNvGraphicFramePr>
          <p:nvPr>
            <p:custDataLst>
              <p:tags r:id="rId1"/>
            </p:custDataLst>
            <p:extLst>
              <p:ext uri="{D42A27DB-BD31-4B8C-83A1-F6EECF244321}">
                <p14:modId xmlns:p14="http://schemas.microsoft.com/office/powerpoint/2010/main" val="22245431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4" name="think-cell data - do not delete" hidden="1">
                        <a:extLst>
                          <a:ext uri="{FF2B5EF4-FFF2-40B4-BE49-F238E27FC236}">
                            <a16:creationId xmlns:a16="http://schemas.microsoft.com/office/drawing/2014/main" id="{FF596E6E-6704-6CA7-5D59-0F1C27CC45E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5C69B09E-AA78-D8D1-13F5-B707F3949B2F}"/>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 la pestaña CERTIFICADOS OBLIGATORIOS, el proveedor gestiona y carga los certificados/documentos requeridos por Mediaset.</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Los certificados obligatorios están precedidos por un asterisco (*).</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Puede consultar ejemplos de los documentos requeridos en la pestaña "EJEMPLO" (ver diapositiva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366480AC-0B41-DBEB-BB1E-3CE560A82FF0}"/>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6" name="Segnaposto numero diapositiva 1">
            <a:extLst>
              <a:ext uri="{FF2B5EF4-FFF2-40B4-BE49-F238E27FC236}">
                <a16:creationId xmlns:a16="http://schemas.microsoft.com/office/drawing/2014/main" id="{3825CF6C-BAA5-C3B4-E2D9-8FCF90C78398}"/>
              </a:ext>
            </a:extLst>
          </p:cNvPr>
          <p:cNvSpPr txBox="1">
            <a:spLocks/>
          </p:cNvSpPr>
          <p:nvPr/>
        </p:nvSpPr>
        <p:spPr>
          <a:xfrm>
            <a:off x="6193103" y="6614243"/>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3" name="TextBox 2">
            <a:extLst>
              <a:ext uri="{FF2B5EF4-FFF2-40B4-BE49-F238E27FC236}">
                <a16:creationId xmlns:a16="http://schemas.microsoft.com/office/drawing/2014/main" id="{43D741F6-8C78-3C3F-3D1D-448B1D7B7EEF}"/>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 </a:t>
            </a:r>
            <a:r>
              <a:rPr lang="it-IT" sz="2000" b="1" i="1" dirty="0" err="1">
                <a:solidFill>
                  <a:srgbClr val="3273B9"/>
                </a:solidFill>
                <a:sym typeface="Helvetica Neue"/>
              </a:rPr>
              <a:t>Certificados</a:t>
            </a:r>
            <a:r>
              <a:rPr lang="it-IT" sz="2000" b="1" i="1" dirty="0">
                <a:solidFill>
                  <a:srgbClr val="3273B9"/>
                </a:solidFill>
                <a:sym typeface="Helvetica Neue"/>
              </a:rPr>
              <a:t> </a:t>
            </a:r>
            <a:r>
              <a:rPr lang="it-IT" sz="2000" b="1" i="1" dirty="0" err="1">
                <a:solidFill>
                  <a:srgbClr val="3273B9"/>
                </a:solidFill>
                <a:sym typeface="Helvetica Neue"/>
              </a:rPr>
              <a:t>Obligatorios</a:t>
            </a:r>
            <a:r>
              <a:rPr lang="it-IT" sz="2000" b="1" i="1" dirty="0">
                <a:solidFill>
                  <a:srgbClr val="3273B9"/>
                </a:solidFill>
                <a:sym typeface="Helvetica Neue"/>
              </a:rPr>
              <a:t> (1/5)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9" name="Rectangle: Rounded Corners 8">
            <a:extLst>
              <a:ext uri="{FF2B5EF4-FFF2-40B4-BE49-F238E27FC236}">
                <a16:creationId xmlns:a16="http://schemas.microsoft.com/office/drawing/2014/main" id="{92AB787C-B401-151B-EA81-68263911720F}"/>
              </a:ext>
            </a:extLst>
          </p:cNvPr>
          <p:cNvSpPr/>
          <p:nvPr/>
        </p:nvSpPr>
        <p:spPr>
          <a:xfrm>
            <a:off x="1063625" y="3630371"/>
            <a:ext cx="596900" cy="28123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0" name="Rectangle 9">
            <a:extLst>
              <a:ext uri="{FF2B5EF4-FFF2-40B4-BE49-F238E27FC236}">
                <a16:creationId xmlns:a16="http://schemas.microsoft.com/office/drawing/2014/main" id="{43C5FAE0-53A0-4C5D-004F-B5806D953A9B}"/>
              </a:ext>
            </a:extLst>
          </p:cNvPr>
          <p:cNvSpPr/>
          <p:nvPr/>
        </p:nvSpPr>
        <p:spPr>
          <a:xfrm>
            <a:off x="1063625" y="4499175"/>
            <a:ext cx="1906347" cy="55399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defTabSz="825500" hangingPunct="0"/>
            <a:r>
              <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1.</a:t>
            </a:r>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Haga clic en «Añadir nuevo» para agregar un nuevo certificado.</a:t>
            </a:r>
            <a:endPar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11" name="Straight Arrow Connector 10">
            <a:extLst>
              <a:ext uri="{FF2B5EF4-FFF2-40B4-BE49-F238E27FC236}">
                <a16:creationId xmlns:a16="http://schemas.microsoft.com/office/drawing/2014/main" id="{DA60FC42-6500-6021-4424-74392530C673}"/>
              </a:ext>
            </a:extLst>
          </p:cNvPr>
          <p:cNvCxnSpPr>
            <a:cxnSpLocks/>
            <a:stCxn id="10" idx="0"/>
            <a:endCxn id="9" idx="2"/>
          </p:cNvCxnSpPr>
          <p:nvPr/>
        </p:nvCxnSpPr>
        <p:spPr>
          <a:xfrm flipH="1" flipV="1">
            <a:off x="1362075" y="3911601"/>
            <a:ext cx="654724" cy="5875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44221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2152A-94EB-A3A2-3E62-026858B0F773}"/>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8863254-A96C-78F6-8847-110F5940E6E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38863254-A96C-78F6-8847-110F5940E6E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051F214F-2723-246B-9DA1-695C2CABF593}"/>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 la pestaña CERTIFICADOS OBLIGATORIOS, el proveedor gestiona y carga los certificados/documentos requeridos por Mediaset.</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Los certificados obligatorios están precedidos por un asterisco (*).</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Puede consultar ejemplos de los documentos requeridos en la pestaña "EJEMPLO" (ver diapositiva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E90FD3FF-FA12-F8EF-B7AF-4FC2EA1BCF00}"/>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 name="TextBox 2">
            <a:extLst>
              <a:ext uri="{FF2B5EF4-FFF2-40B4-BE49-F238E27FC236}">
                <a16:creationId xmlns:a16="http://schemas.microsoft.com/office/drawing/2014/main" id="{1D7FD894-A991-692B-4D15-84D14C175BD0}"/>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 </a:t>
            </a:r>
            <a:r>
              <a:rPr lang="it-IT" sz="2000" b="1" i="1" dirty="0" err="1">
                <a:solidFill>
                  <a:srgbClr val="3273B9"/>
                </a:solidFill>
                <a:sym typeface="Helvetica Neue"/>
              </a:rPr>
              <a:t>Certificados</a:t>
            </a:r>
            <a:r>
              <a:rPr lang="it-IT" sz="2000" b="1" i="1" dirty="0">
                <a:solidFill>
                  <a:srgbClr val="3273B9"/>
                </a:solidFill>
                <a:sym typeface="Helvetica Neue"/>
              </a:rPr>
              <a:t> </a:t>
            </a:r>
            <a:r>
              <a:rPr lang="it-IT" sz="2000" b="1" i="1" dirty="0" err="1">
                <a:solidFill>
                  <a:srgbClr val="3273B9"/>
                </a:solidFill>
                <a:sym typeface="Helvetica Neue"/>
              </a:rPr>
              <a:t>Obligatorios</a:t>
            </a:r>
            <a:r>
              <a:rPr lang="it-IT" sz="2000" b="1" i="1" dirty="0">
                <a:solidFill>
                  <a:srgbClr val="3273B9"/>
                </a:solidFill>
                <a:sym typeface="Helvetica Neue"/>
              </a:rPr>
              <a:t> (2/5)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pic>
        <p:nvPicPr>
          <p:cNvPr id="6" name="Picture 5">
            <a:extLst>
              <a:ext uri="{FF2B5EF4-FFF2-40B4-BE49-F238E27FC236}">
                <a16:creationId xmlns:a16="http://schemas.microsoft.com/office/drawing/2014/main" id="{C1A13FF8-437F-AC8C-A33E-1C4973E4BD67}"/>
              </a:ext>
            </a:extLst>
          </p:cNvPr>
          <p:cNvPicPr>
            <a:picLocks noChangeAspect="1"/>
          </p:cNvPicPr>
          <p:nvPr/>
        </p:nvPicPr>
        <p:blipFill>
          <a:blip r:embed="rId5"/>
          <a:stretch>
            <a:fillRect/>
          </a:stretch>
        </p:blipFill>
        <p:spPr>
          <a:xfrm>
            <a:off x="620269" y="1951990"/>
            <a:ext cx="6127923" cy="4474210"/>
          </a:xfrm>
          <a:prstGeom prst="rect">
            <a:avLst/>
          </a:prstGeom>
          <a:ln>
            <a:solidFill>
              <a:schemeClr val="tx1"/>
            </a:solidFill>
          </a:ln>
        </p:spPr>
      </p:pic>
      <p:pic>
        <p:nvPicPr>
          <p:cNvPr id="7" name="Picture 6">
            <a:extLst>
              <a:ext uri="{FF2B5EF4-FFF2-40B4-BE49-F238E27FC236}">
                <a16:creationId xmlns:a16="http://schemas.microsoft.com/office/drawing/2014/main" id="{E146F64A-E1AE-B8FB-A073-831F83B67999}"/>
              </a:ext>
            </a:extLst>
          </p:cNvPr>
          <p:cNvPicPr>
            <a:picLocks noChangeAspect="1"/>
          </p:cNvPicPr>
          <p:nvPr/>
        </p:nvPicPr>
        <p:blipFill>
          <a:blip r:embed="rId6"/>
          <a:stretch>
            <a:fillRect/>
          </a:stretch>
        </p:blipFill>
        <p:spPr>
          <a:xfrm>
            <a:off x="6295760" y="2463391"/>
            <a:ext cx="3339086" cy="3255869"/>
          </a:xfrm>
          <a:prstGeom prst="rect">
            <a:avLst/>
          </a:prstGeom>
          <a:ln>
            <a:solidFill>
              <a:schemeClr val="tx1"/>
            </a:solidFill>
          </a:ln>
        </p:spPr>
      </p:pic>
      <p:sp>
        <p:nvSpPr>
          <p:cNvPr id="9" name="Rectangle 8">
            <a:extLst>
              <a:ext uri="{FF2B5EF4-FFF2-40B4-BE49-F238E27FC236}">
                <a16:creationId xmlns:a16="http://schemas.microsoft.com/office/drawing/2014/main" id="{8E5EE02F-EE1D-19E9-2530-5383054CB783}"/>
              </a:ext>
            </a:extLst>
          </p:cNvPr>
          <p:cNvSpPr/>
          <p:nvPr/>
        </p:nvSpPr>
        <p:spPr>
          <a:xfrm>
            <a:off x="0" y="2508593"/>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s-ES" sz="1200" dirty="0">
                <a:solidFill>
                  <a:srgbClr val="1D1D1B"/>
                </a:solidFill>
                <a:latin typeface="Calibri"/>
                <a:cs typeface="Calibri"/>
              </a:rPr>
              <a:t>1. Mueva el </a:t>
            </a:r>
            <a:r>
              <a:rPr lang="es-ES" sz="1200" dirty="0" err="1">
                <a:solidFill>
                  <a:srgbClr val="1D1D1B"/>
                </a:solidFill>
                <a:latin typeface="Calibri"/>
                <a:cs typeface="Calibri"/>
              </a:rPr>
              <a:t>raton</a:t>
            </a:r>
            <a:r>
              <a:rPr lang="es-ES" sz="1200" dirty="0">
                <a:solidFill>
                  <a:srgbClr val="1D1D1B"/>
                </a:solidFill>
                <a:latin typeface="Calibri"/>
                <a:cs typeface="Calibri"/>
              </a:rPr>
              <a:t> sobre el campo "Seleccionar certificado".</a:t>
            </a:r>
            <a:endParaRPr lang="it-IT" sz="1200" dirty="0">
              <a:latin typeface="Calibri"/>
              <a:cs typeface="Calibri"/>
            </a:endParaRPr>
          </a:p>
        </p:txBody>
      </p:sp>
      <p:cxnSp>
        <p:nvCxnSpPr>
          <p:cNvPr id="10" name="Straight Arrow Connector 9">
            <a:extLst>
              <a:ext uri="{FF2B5EF4-FFF2-40B4-BE49-F238E27FC236}">
                <a16:creationId xmlns:a16="http://schemas.microsoft.com/office/drawing/2014/main" id="{E1831FF1-013C-28E9-0A31-7E9A8BDF8748}"/>
              </a:ext>
            </a:extLst>
          </p:cNvPr>
          <p:cNvCxnSpPr>
            <a:cxnSpLocks/>
            <a:stCxn id="9" idx="3"/>
          </p:cNvCxnSpPr>
          <p:nvPr/>
        </p:nvCxnSpPr>
        <p:spPr>
          <a:xfrm flipV="1">
            <a:off x="1748789" y="2751513"/>
            <a:ext cx="251996" cy="1456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Rectangle: Rounded Corners 10">
            <a:extLst>
              <a:ext uri="{FF2B5EF4-FFF2-40B4-BE49-F238E27FC236}">
                <a16:creationId xmlns:a16="http://schemas.microsoft.com/office/drawing/2014/main" id="{A631C695-CD9F-B7B8-7453-DE1B8411C2B9}"/>
              </a:ext>
            </a:extLst>
          </p:cNvPr>
          <p:cNvSpPr/>
          <p:nvPr/>
        </p:nvSpPr>
        <p:spPr>
          <a:xfrm>
            <a:off x="2044931" y="2463392"/>
            <a:ext cx="4206683" cy="43707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13" name="Rectangle 12">
            <a:extLst>
              <a:ext uri="{FF2B5EF4-FFF2-40B4-BE49-F238E27FC236}">
                <a16:creationId xmlns:a16="http://schemas.microsoft.com/office/drawing/2014/main" id="{CD4D3112-8AA0-E229-CACA-B969B105695E}"/>
              </a:ext>
            </a:extLst>
          </p:cNvPr>
          <p:cNvSpPr/>
          <p:nvPr/>
        </p:nvSpPr>
        <p:spPr>
          <a:xfrm>
            <a:off x="9931773" y="3248960"/>
            <a:ext cx="1748789" cy="1331134"/>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s-ES" sz="1200" dirty="0">
                <a:solidFill>
                  <a:srgbClr val="1D1D1B"/>
                </a:solidFill>
                <a:latin typeface="Calibri"/>
                <a:cs typeface="Calibri"/>
              </a:rPr>
              <a:t>2. Seleccione el certificado que desea agregar. (Los certificados obligatorios están marcados con un asterisco).</a:t>
            </a:r>
            <a:endParaRPr lang="it-IT" sz="1200" dirty="0">
              <a:latin typeface="Calibri"/>
              <a:cs typeface="Calibri"/>
            </a:endParaRPr>
          </a:p>
        </p:txBody>
      </p:sp>
      <p:cxnSp>
        <p:nvCxnSpPr>
          <p:cNvPr id="14" name="Straight Arrow Connector 13">
            <a:extLst>
              <a:ext uri="{FF2B5EF4-FFF2-40B4-BE49-F238E27FC236}">
                <a16:creationId xmlns:a16="http://schemas.microsoft.com/office/drawing/2014/main" id="{84A5BD42-78D1-853B-7197-2F16A08A8DBA}"/>
              </a:ext>
            </a:extLst>
          </p:cNvPr>
          <p:cNvCxnSpPr>
            <a:cxnSpLocks/>
            <a:stCxn id="13" idx="1"/>
          </p:cNvCxnSpPr>
          <p:nvPr/>
        </p:nvCxnSpPr>
        <p:spPr>
          <a:xfrm flipH="1" flipV="1">
            <a:off x="9595667" y="3579272"/>
            <a:ext cx="336106" cy="3352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C963FE1D-9F76-A501-8A7C-98C88E401F2E}"/>
              </a:ext>
            </a:extLst>
          </p:cNvPr>
          <p:cNvSpPr/>
          <p:nvPr/>
        </p:nvSpPr>
        <p:spPr>
          <a:xfrm>
            <a:off x="6295760" y="3429000"/>
            <a:ext cx="3284959" cy="300544"/>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Tree>
    <p:extLst>
      <p:ext uri="{BB962C8B-B14F-4D97-AF65-F5344CB8AC3E}">
        <p14:creationId xmlns:p14="http://schemas.microsoft.com/office/powerpoint/2010/main" val="2791044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A4CAE-27D7-BFDB-7237-4BC585DAE685}"/>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1D5B3CD-1E81-B155-A196-D54A01D8AF4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71D5B3CD-1E81-B155-A196-D54A01D8AF4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C68EAA91-2A25-B77B-966D-4CD7140FE62B}"/>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 la pestaña CERTIFICADOS OBLIGATORIOS, el proveedor gestiona y carga los certificados/documentos requeridos por Mediaset.</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Los certificados obligatorios están precedidos por un asterisco (*).</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Puede consultar ejemplos de los documentos requeridos en la pestaña "EJEMPLO" (ver diapositiva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74A517AF-1755-E6CA-7F1D-2331B92E2447}"/>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 name="TextBox 2">
            <a:extLst>
              <a:ext uri="{FF2B5EF4-FFF2-40B4-BE49-F238E27FC236}">
                <a16:creationId xmlns:a16="http://schemas.microsoft.com/office/drawing/2014/main" id="{54F278FA-0C18-B562-37C3-0C65A6DCABB7}"/>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 </a:t>
            </a:r>
            <a:r>
              <a:rPr lang="it-IT" sz="2000" b="1" i="1" dirty="0" err="1">
                <a:solidFill>
                  <a:srgbClr val="3273B9"/>
                </a:solidFill>
                <a:sym typeface="Helvetica Neue"/>
              </a:rPr>
              <a:t>Certificados</a:t>
            </a:r>
            <a:r>
              <a:rPr lang="it-IT" sz="2000" b="1" i="1" dirty="0">
                <a:solidFill>
                  <a:srgbClr val="3273B9"/>
                </a:solidFill>
                <a:sym typeface="Helvetica Neue"/>
              </a:rPr>
              <a:t> </a:t>
            </a:r>
            <a:r>
              <a:rPr lang="it-IT" sz="2000" b="1" i="1" dirty="0" err="1">
                <a:solidFill>
                  <a:srgbClr val="3273B9"/>
                </a:solidFill>
                <a:sym typeface="Helvetica Neue"/>
              </a:rPr>
              <a:t>Obligatorios</a:t>
            </a:r>
            <a:r>
              <a:rPr lang="it-IT" sz="2000" b="1" i="1" dirty="0">
                <a:solidFill>
                  <a:srgbClr val="3273B9"/>
                </a:solidFill>
                <a:sym typeface="Helvetica Neue"/>
              </a:rPr>
              <a:t> (3/5)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pic>
        <p:nvPicPr>
          <p:cNvPr id="6" name="Picture 5">
            <a:extLst>
              <a:ext uri="{FF2B5EF4-FFF2-40B4-BE49-F238E27FC236}">
                <a16:creationId xmlns:a16="http://schemas.microsoft.com/office/drawing/2014/main" id="{1829FFED-430D-5CB0-0C68-05216D000DE2}"/>
              </a:ext>
            </a:extLst>
          </p:cNvPr>
          <p:cNvPicPr>
            <a:picLocks noChangeAspect="1"/>
          </p:cNvPicPr>
          <p:nvPr/>
        </p:nvPicPr>
        <p:blipFill>
          <a:blip r:embed="rId5"/>
          <a:stretch>
            <a:fillRect/>
          </a:stretch>
        </p:blipFill>
        <p:spPr>
          <a:xfrm>
            <a:off x="620269" y="1951990"/>
            <a:ext cx="6127923" cy="4474210"/>
          </a:xfrm>
          <a:prstGeom prst="rect">
            <a:avLst/>
          </a:prstGeom>
          <a:ln>
            <a:solidFill>
              <a:schemeClr val="tx1"/>
            </a:solidFill>
          </a:ln>
        </p:spPr>
      </p:pic>
      <p:cxnSp>
        <p:nvCxnSpPr>
          <p:cNvPr id="10" name="Straight Arrow Connector 9">
            <a:extLst>
              <a:ext uri="{FF2B5EF4-FFF2-40B4-BE49-F238E27FC236}">
                <a16:creationId xmlns:a16="http://schemas.microsoft.com/office/drawing/2014/main" id="{8D259505-D903-9DD0-9661-43E9ADDBD316}"/>
              </a:ext>
            </a:extLst>
          </p:cNvPr>
          <p:cNvCxnSpPr>
            <a:cxnSpLocks/>
          </p:cNvCxnSpPr>
          <p:nvPr/>
        </p:nvCxnSpPr>
        <p:spPr>
          <a:xfrm flipV="1">
            <a:off x="1748789" y="2751513"/>
            <a:ext cx="251996" cy="1456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Rectangle: Rounded Corners 10">
            <a:extLst>
              <a:ext uri="{FF2B5EF4-FFF2-40B4-BE49-F238E27FC236}">
                <a16:creationId xmlns:a16="http://schemas.microsoft.com/office/drawing/2014/main" id="{F6E6B406-E7BC-5FCE-373E-AA492ABFADD2}"/>
              </a:ext>
            </a:extLst>
          </p:cNvPr>
          <p:cNvSpPr/>
          <p:nvPr/>
        </p:nvSpPr>
        <p:spPr>
          <a:xfrm>
            <a:off x="2044931" y="2463392"/>
            <a:ext cx="4206683" cy="43707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pic>
        <p:nvPicPr>
          <p:cNvPr id="8" name="Picture 7">
            <a:extLst>
              <a:ext uri="{FF2B5EF4-FFF2-40B4-BE49-F238E27FC236}">
                <a16:creationId xmlns:a16="http://schemas.microsoft.com/office/drawing/2014/main" id="{45C5790A-73EF-385F-EF4E-DC5FA587F92C}"/>
              </a:ext>
            </a:extLst>
          </p:cNvPr>
          <p:cNvPicPr>
            <a:picLocks noChangeAspect="1"/>
          </p:cNvPicPr>
          <p:nvPr/>
        </p:nvPicPr>
        <p:blipFill>
          <a:blip r:embed="rId6"/>
          <a:stretch>
            <a:fillRect/>
          </a:stretch>
        </p:blipFill>
        <p:spPr>
          <a:xfrm>
            <a:off x="736600" y="1951990"/>
            <a:ext cx="5907386" cy="4474210"/>
          </a:xfrm>
          <a:prstGeom prst="rect">
            <a:avLst/>
          </a:prstGeom>
        </p:spPr>
      </p:pic>
      <p:sp>
        <p:nvSpPr>
          <p:cNvPr id="16" name="Rectangle 15">
            <a:extLst>
              <a:ext uri="{FF2B5EF4-FFF2-40B4-BE49-F238E27FC236}">
                <a16:creationId xmlns:a16="http://schemas.microsoft.com/office/drawing/2014/main" id="{5CC8EC04-C2CB-39F1-CEA7-7BBD74C2B571}"/>
              </a:ext>
            </a:extLst>
          </p:cNvPr>
          <p:cNvSpPr/>
          <p:nvPr/>
        </p:nvSpPr>
        <p:spPr>
          <a:xfrm>
            <a:off x="6659682" y="3239408"/>
            <a:ext cx="1236543" cy="346249"/>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s-ES" sz="1000" dirty="0">
                <a:solidFill>
                  <a:srgbClr val="1D1D1B"/>
                </a:solidFill>
                <a:latin typeface="Calibri"/>
                <a:cs typeface="Calibri"/>
              </a:rPr>
              <a:t>1. Haz clic en el icono</a:t>
            </a:r>
            <a:endParaRPr lang="it-IT" sz="1000" dirty="0">
              <a:latin typeface="Calibri"/>
              <a:cs typeface="Calibri"/>
            </a:endParaRPr>
          </a:p>
        </p:txBody>
      </p:sp>
      <p:cxnSp>
        <p:nvCxnSpPr>
          <p:cNvPr id="17" name="Straight Arrow Connector 16">
            <a:extLst>
              <a:ext uri="{FF2B5EF4-FFF2-40B4-BE49-F238E27FC236}">
                <a16:creationId xmlns:a16="http://schemas.microsoft.com/office/drawing/2014/main" id="{07F5B171-FC0C-BD19-6221-46D18C356988}"/>
              </a:ext>
            </a:extLst>
          </p:cNvPr>
          <p:cNvCxnSpPr>
            <a:cxnSpLocks/>
            <a:stCxn id="16" idx="1"/>
            <a:endCxn id="18" idx="0"/>
          </p:cNvCxnSpPr>
          <p:nvPr/>
        </p:nvCxnSpPr>
        <p:spPr>
          <a:xfrm flipH="1">
            <a:off x="6295760" y="3412533"/>
            <a:ext cx="363922" cy="3838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Rectangle: Rounded Corners 17">
            <a:extLst>
              <a:ext uri="{FF2B5EF4-FFF2-40B4-BE49-F238E27FC236}">
                <a16:creationId xmlns:a16="http://schemas.microsoft.com/office/drawing/2014/main" id="{BCF58ED1-DA4D-CA91-8489-4F5375EF2958}"/>
              </a:ext>
            </a:extLst>
          </p:cNvPr>
          <p:cNvSpPr/>
          <p:nvPr/>
        </p:nvSpPr>
        <p:spPr>
          <a:xfrm>
            <a:off x="6132795" y="3796426"/>
            <a:ext cx="325930" cy="218535"/>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pic>
        <p:nvPicPr>
          <p:cNvPr id="19" name="Picture 18">
            <a:extLst>
              <a:ext uri="{FF2B5EF4-FFF2-40B4-BE49-F238E27FC236}">
                <a16:creationId xmlns:a16="http://schemas.microsoft.com/office/drawing/2014/main" id="{9DD4EC13-0210-BE19-9530-CE3BCA3C9AF4}"/>
              </a:ext>
            </a:extLst>
          </p:cNvPr>
          <p:cNvPicPr>
            <a:picLocks noChangeAspect="1"/>
          </p:cNvPicPr>
          <p:nvPr/>
        </p:nvPicPr>
        <p:blipFill>
          <a:blip r:embed="rId7"/>
          <a:stretch>
            <a:fillRect/>
          </a:stretch>
        </p:blipFill>
        <p:spPr>
          <a:xfrm>
            <a:off x="9076438" y="2009414"/>
            <a:ext cx="1969420" cy="2114813"/>
          </a:xfrm>
          <a:prstGeom prst="rect">
            <a:avLst/>
          </a:prstGeom>
          <a:ln>
            <a:solidFill>
              <a:schemeClr val="bg2"/>
            </a:solidFill>
          </a:ln>
        </p:spPr>
      </p:pic>
      <p:sp>
        <p:nvSpPr>
          <p:cNvPr id="20" name="Rectangle 19">
            <a:extLst>
              <a:ext uri="{FF2B5EF4-FFF2-40B4-BE49-F238E27FC236}">
                <a16:creationId xmlns:a16="http://schemas.microsoft.com/office/drawing/2014/main" id="{5D8B4645-8624-991C-29DF-E181E7A3F832}"/>
              </a:ext>
            </a:extLst>
          </p:cNvPr>
          <p:cNvSpPr/>
          <p:nvPr/>
        </p:nvSpPr>
        <p:spPr>
          <a:xfrm>
            <a:off x="9076438" y="4745073"/>
            <a:ext cx="1748789"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s-ES" sz="1200" dirty="0">
                <a:solidFill>
                  <a:srgbClr val="1D1D1B"/>
                </a:solidFill>
                <a:latin typeface="Calibri"/>
                <a:cs typeface="Calibri"/>
              </a:rPr>
              <a:t>2. Introduzca la fecha de caducidad del certificado.</a:t>
            </a:r>
            <a:endParaRPr lang="it-IT" sz="1200" dirty="0">
              <a:latin typeface="Calibri"/>
              <a:cs typeface="Calibri"/>
            </a:endParaRPr>
          </a:p>
        </p:txBody>
      </p:sp>
      <p:cxnSp>
        <p:nvCxnSpPr>
          <p:cNvPr id="21" name="Straight Arrow Connector 20">
            <a:extLst>
              <a:ext uri="{FF2B5EF4-FFF2-40B4-BE49-F238E27FC236}">
                <a16:creationId xmlns:a16="http://schemas.microsoft.com/office/drawing/2014/main" id="{3FB678C9-62C1-3DE2-A081-50DD7E5C9788}"/>
              </a:ext>
            </a:extLst>
          </p:cNvPr>
          <p:cNvCxnSpPr>
            <a:cxnSpLocks/>
            <a:stCxn id="20" idx="0"/>
          </p:cNvCxnSpPr>
          <p:nvPr/>
        </p:nvCxnSpPr>
        <p:spPr>
          <a:xfrm flipV="1">
            <a:off x="9950833" y="4124227"/>
            <a:ext cx="110315" cy="6208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13957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3E025-CC37-1DB6-43CB-7CB11D2A930B}"/>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3345625-DF40-5341-203D-85DC77AE6EE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B3345625-DF40-5341-203D-85DC77AE6E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B53F1C37-096D-3E7F-3780-A608490CA6DE}"/>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 la pestaña CERTIFICADOS OBLIGATORIOS, el proveedor gestiona y carga los certificados/documentos requeridos por Mediaset.</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Los certificados obligatorios están precedidos por un asterisco (*).</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Puede consultar ejemplos de los documentos requeridos en la pestaña "EJEMPLO" (ver diapositiva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5F07BBBC-3E9D-01A5-B32D-5FEB23840E49}"/>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 name="TextBox 2">
            <a:extLst>
              <a:ext uri="{FF2B5EF4-FFF2-40B4-BE49-F238E27FC236}">
                <a16:creationId xmlns:a16="http://schemas.microsoft.com/office/drawing/2014/main" id="{7B944F88-F20A-A8FF-F980-0F812599821D}"/>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 </a:t>
            </a:r>
            <a:r>
              <a:rPr lang="it-IT" sz="2000" b="1" i="1" dirty="0" err="1">
                <a:solidFill>
                  <a:srgbClr val="3273B9"/>
                </a:solidFill>
                <a:sym typeface="Helvetica Neue"/>
              </a:rPr>
              <a:t>Certificados</a:t>
            </a:r>
            <a:r>
              <a:rPr lang="it-IT" sz="2000" b="1" i="1" dirty="0">
                <a:solidFill>
                  <a:srgbClr val="3273B9"/>
                </a:solidFill>
                <a:sym typeface="Helvetica Neue"/>
              </a:rPr>
              <a:t> </a:t>
            </a:r>
            <a:r>
              <a:rPr lang="it-IT" sz="2000" b="1" i="1" dirty="0" err="1">
                <a:solidFill>
                  <a:srgbClr val="3273B9"/>
                </a:solidFill>
                <a:sym typeface="Helvetica Neue"/>
              </a:rPr>
              <a:t>Obligatorios</a:t>
            </a:r>
            <a:r>
              <a:rPr lang="it-IT" sz="2000" b="1" i="1" dirty="0">
                <a:solidFill>
                  <a:srgbClr val="3273B9"/>
                </a:solidFill>
                <a:sym typeface="Helvetica Neue"/>
              </a:rPr>
              <a:t> (3/5)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pic>
        <p:nvPicPr>
          <p:cNvPr id="6" name="Picture 5">
            <a:extLst>
              <a:ext uri="{FF2B5EF4-FFF2-40B4-BE49-F238E27FC236}">
                <a16:creationId xmlns:a16="http://schemas.microsoft.com/office/drawing/2014/main" id="{BD028524-A612-7277-57CC-9AACA394BCB9}"/>
              </a:ext>
            </a:extLst>
          </p:cNvPr>
          <p:cNvPicPr>
            <a:picLocks noChangeAspect="1"/>
          </p:cNvPicPr>
          <p:nvPr/>
        </p:nvPicPr>
        <p:blipFill>
          <a:blip r:embed="rId5"/>
          <a:stretch>
            <a:fillRect/>
          </a:stretch>
        </p:blipFill>
        <p:spPr>
          <a:xfrm>
            <a:off x="620269" y="1951990"/>
            <a:ext cx="6127923" cy="4474210"/>
          </a:xfrm>
          <a:prstGeom prst="rect">
            <a:avLst/>
          </a:prstGeom>
          <a:ln>
            <a:solidFill>
              <a:schemeClr val="tx1"/>
            </a:solidFill>
          </a:ln>
        </p:spPr>
      </p:pic>
      <p:cxnSp>
        <p:nvCxnSpPr>
          <p:cNvPr id="10" name="Straight Arrow Connector 9">
            <a:extLst>
              <a:ext uri="{FF2B5EF4-FFF2-40B4-BE49-F238E27FC236}">
                <a16:creationId xmlns:a16="http://schemas.microsoft.com/office/drawing/2014/main" id="{178B1230-6EAC-ADE0-A330-C5EF430D43F8}"/>
              </a:ext>
            </a:extLst>
          </p:cNvPr>
          <p:cNvCxnSpPr>
            <a:cxnSpLocks/>
          </p:cNvCxnSpPr>
          <p:nvPr/>
        </p:nvCxnSpPr>
        <p:spPr>
          <a:xfrm flipV="1">
            <a:off x="1748789" y="2751513"/>
            <a:ext cx="251996" cy="1456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Rectangle: Rounded Corners 10">
            <a:extLst>
              <a:ext uri="{FF2B5EF4-FFF2-40B4-BE49-F238E27FC236}">
                <a16:creationId xmlns:a16="http://schemas.microsoft.com/office/drawing/2014/main" id="{5AAB7A04-E90A-FE2B-EE89-1536C3CABC1D}"/>
              </a:ext>
            </a:extLst>
          </p:cNvPr>
          <p:cNvSpPr/>
          <p:nvPr/>
        </p:nvSpPr>
        <p:spPr>
          <a:xfrm>
            <a:off x="2044931" y="2463392"/>
            <a:ext cx="4206683" cy="43707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pic>
        <p:nvPicPr>
          <p:cNvPr id="8" name="Picture 7">
            <a:extLst>
              <a:ext uri="{FF2B5EF4-FFF2-40B4-BE49-F238E27FC236}">
                <a16:creationId xmlns:a16="http://schemas.microsoft.com/office/drawing/2014/main" id="{01A494C6-9604-D352-7AC1-2DE46EC222D7}"/>
              </a:ext>
            </a:extLst>
          </p:cNvPr>
          <p:cNvPicPr>
            <a:picLocks noChangeAspect="1"/>
          </p:cNvPicPr>
          <p:nvPr/>
        </p:nvPicPr>
        <p:blipFill>
          <a:blip r:embed="rId6"/>
          <a:stretch>
            <a:fillRect/>
          </a:stretch>
        </p:blipFill>
        <p:spPr>
          <a:xfrm>
            <a:off x="736600" y="1951990"/>
            <a:ext cx="5907386" cy="4474210"/>
          </a:xfrm>
          <a:prstGeom prst="rect">
            <a:avLst/>
          </a:prstGeom>
        </p:spPr>
      </p:pic>
      <p:sp>
        <p:nvSpPr>
          <p:cNvPr id="5" name="Rectangle 4">
            <a:extLst>
              <a:ext uri="{FF2B5EF4-FFF2-40B4-BE49-F238E27FC236}">
                <a16:creationId xmlns:a16="http://schemas.microsoft.com/office/drawing/2014/main" id="{C2C03142-6365-649B-6AC0-BDBE216151FD}"/>
              </a:ext>
            </a:extLst>
          </p:cNvPr>
          <p:cNvSpPr/>
          <p:nvPr/>
        </p:nvSpPr>
        <p:spPr>
          <a:xfrm>
            <a:off x="166472" y="3015099"/>
            <a:ext cx="1505917"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s-ES" sz="1200" b="1" dirty="0">
                <a:solidFill>
                  <a:srgbClr val="1D1D1B"/>
                </a:solidFill>
                <a:latin typeface="Calibri"/>
                <a:cs typeface="Calibri"/>
              </a:rPr>
              <a:t>Es obligatorio insertar un documento para guardar el certificado.</a:t>
            </a:r>
            <a:endParaRPr lang="it-IT" sz="1200" b="1" dirty="0">
              <a:latin typeface="Calibri"/>
              <a:cs typeface="Calibri"/>
            </a:endParaRPr>
          </a:p>
        </p:txBody>
      </p:sp>
      <p:sp>
        <p:nvSpPr>
          <p:cNvPr id="7" name="Segnaposto numero diapositiva 1">
            <a:extLst>
              <a:ext uri="{FF2B5EF4-FFF2-40B4-BE49-F238E27FC236}">
                <a16:creationId xmlns:a16="http://schemas.microsoft.com/office/drawing/2014/main" id="{905AF40F-D3A8-B6E5-4D58-615D76C3C763}"/>
              </a:ext>
            </a:extLst>
          </p:cNvPr>
          <p:cNvSpPr txBox="1">
            <a:spLocks/>
          </p:cNvSpPr>
          <p:nvPr/>
        </p:nvSpPr>
        <p:spPr>
          <a:xfrm>
            <a:off x="6040703" y="6540500"/>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9" name="Segnaposto numero diapositiva 1">
            <a:extLst>
              <a:ext uri="{FF2B5EF4-FFF2-40B4-BE49-F238E27FC236}">
                <a16:creationId xmlns:a16="http://schemas.microsoft.com/office/drawing/2014/main" id="{0E3CE323-2AC1-90CF-509B-822B47E70652}"/>
              </a:ext>
            </a:extLst>
          </p:cNvPr>
          <p:cNvSpPr txBox="1">
            <a:spLocks/>
          </p:cNvSpPr>
          <p:nvPr/>
        </p:nvSpPr>
        <p:spPr>
          <a:xfrm>
            <a:off x="6193103" y="6614243"/>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13" name="Rectangle 12">
            <a:extLst>
              <a:ext uri="{FF2B5EF4-FFF2-40B4-BE49-F238E27FC236}">
                <a16:creationId xmlns:a16="http://schemas.microsoft.com/office/drawing/2014/main" id="{3FFB7ACE-8D8C-0DA7-F31A-B44CA6E27F1A}"/>
              </a:ext>
            </a:extLst>
          </p:cNvPr>
          <p:cNvSpPr/>
          <p:nvPr/>
        </p:nvSpPr>
        <p:spPr>
          <a:xfrm>
            <a:off x="6092031" y="3205250"/>
            <a:ext cx="1748789" cy="22313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s-ES" sz="1200" dirty="0">
                <a:solidFill>
                  <a:srgbClr val="1D1D1B"/>
                </a:solidFill>
                <a:latin typeface="Calibri"/>
                <a:cs typeface="Calibri"/>
              </a:rPr>
              <a:t>1. Haz clic en el icono</a:t>
            </a:r>
            <a:endParaRPr lang="it-IT" sz="1200" dirty="0">
              <a:latin typeface="Calibri"/>
              <a:cs typeface="Calibri"/>
            </a:endParaRPr>
          </a:p>
        </p:txBody>
      </p:sp>
      <p:cxnSp>
        <p:nvCxnSpPr>
          <p:cNvPr id="14" name="Straight Arrow Connector 13">
            <a:extLst>
              <a:ext uri="{FF2B5EF4-FFF2-40B4-BE49-F238E27FC236}">
                <a16:creationId xmlns:a16="http://schemas.microsoft.com/office/drawing/2014/main" id="{F7ED44F1-14CA-188A-5A0D-AAAF43BCA560}"/>
              </a:ext>
            </a:extLst>
          </p:cNvPr>
          <p:cNvCxnSpPr>
            <a:cxnSpLocks/>
            <a:stCxn id="13" idx="1"/>
            <a:endCxn id="15" idx="3"/>
          </p:cNvCxnSpPr>
          <p:nvPr/>
        </p:nvCxnSpPr>
        <p:spPr>
          <a:xfrm flipH="1">
            <a:off x="3684230" y="3316819"/>
            <a:ext cx="2407801" cy="81375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20E2D195-6F79-9008-4F4F-2AD9F1CDEEEE}"/>
              </a:ext>
            </a:extLst>
          </p:cNvPr>
          <p:cNvSpPr/>
          <p:nvPr/>
        </p:nvSpPr>
        <p:spPr>
          <a:xfrm>
            <a:off x="3358300" y="4021310"/>
            <a:ext cx="325930" cy="218535"/>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pic>
        <p:nvPicPr>
          <p:cNvPr id="25" name="Picture 24">
            <a:extLst>
              <a:ext uri="{FF2B5EF4-FFF2-40B4-BE49-F238E27FC236}">
                <a16:creationId xmlns:a16="http://schemas.microsoft.com/office/drawing/2014/main" id="{70FC5A56-BB17-117F-699E-9D0E762E9AC4}"/>
              </a:ext>
            </a:extLst>
          </p:cNvPr>
          <p:cNvPicPr>
            <a:picLocks noChangeAspect="1"/>
          </p:cNvPicPr>
          <p:nvPr/>
        </p:nvPicPr>
        <p:blipFill>
          <a:blip r:embed="rId7"/>
          <a:stretch>
            <a:fillRect/>
          </a:stretch>
        </p:blipFill>
        <p:spPr>
          <a:xfrm>
            <a:off x="8233504" y="2060761"/>
            <a:ext cx="2978163" cy="1522771"/>
          </a:xfrm>
          <a:prstGeom prst="rect">
            <a:avLst/>
          </a:prstGeom>
          <a:ln>
            <a:solidFill>
              <a:schemeClr val="tx1"/>
            </a:solidFill>
          </a:ln>
        </p:spPr>
      </p:pic>
      <p:pic>
        <p:nvPicPr>
          <p:cNvPr id="28" name="Picture 27">
            <a:extLst>
              <a:ext uri="{FF2B5EF4-FFF2-40B4-BE49-F238E27FC236}">
                <a16:creationId xmlns:a16="http://schemas.microsoft.com/office/drawing/2014/main" id="{F7ADB241-7D4F-DEEF-D2C6-86DCC9BF96DB}"/>
              </a:ext>
            </a:extLst>
          </p:cNvPr>
          <p:cNvPicPr>
            <a:picLocks noChangeAspect="1"/>
          </p:cNvPicPr>
          <p:nvPr/>
        </p:nvPicPr>
        <p:blipFill>
          <a:blip r:embed="rId8"/>
          <a:stretch>
            <a:fillRect/>
          </a:stretch>
        </p:blipFill>
        <p:spPr>
          <a:xfrm>
            <a:off x="8182925" y="3925975"/>
            <a:ext cx="3052102" cy="1805080"/>
          </a:xfrm>
          <a:prstGeom prst="rect">
            <a:avLst/>
          </a:prstGeom>
          <a:ln>
            <a:solidFill>
              <a:schemeClr val="tx1"/>
            </a:solidFill>
          </a:ln>
        </p:spPr>
      </p:pic>
      <p:sp>
        <p:nvSpPr>
          <p:cNvPr id="29" name="Rectangle 28">
            <a:extLst>
              <a:ext uri="{FF2B5EF4-FFF2-40B4-BE49-F238E27FC236}">
                <a16:creationId xmlns:a16="http://schemas.microsoft.com/office/drawing/2014/main" id="{1007C9EF-A9F6-7013-19D5-340E678FA601}"/>
              </a:ext>
            </a:extLst>
          </p:cNvPr>
          <p:cNvSpPr/>
          <p:nvPr/>
        </p:nvSpPr>
        <p:spPr>
          <a:xfrm>
            <a:off x="8645603" y="5695603"/>
            <a:ext cx="1748789"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s-ES" sz="1200" dirty="0">
                <a:solidFill>
                  <a:srgbClr val="1D1D1B"/>
                </a:solidFill>
                <a:latin typeface="Calibri"/>
                <a:cs typeface="Calibri"/>
              </a:rPr>
              <a:t>3. Una vez que la barra de progreso se haya vuelto verde, puede hacer clic en el botón "Cerrar".</a:t>
            </a:r>
            <a:endParaRPr lang="it-IT" sz="1200" dirty="0">
              <a:latin typeface="Calibri"/>
              <a:cs typeface="Calibri"/>
            </a:endParaRPr>
          </a:p>
        </p:txBody>
      </p:sp>
      <p:cxnSp>
        <p:nvCxnSpPr>
          <p:cNvPr id="30" name="Straight Arrow Connector 29">
            <a:extLst>
              <a:ext uri="{FF2B5EF4-FFF2-40B4-BE49-F238E27FC236}">
                <a16:creationId xmlns:a16="http://schemas.microsoft.com/office/drawing/2014/main" id="{826C3E9C-9C81-3809-DE68-C47398B201F2}"/>
              </a:ext>
            </a:extLst>
          </p:cNvPr>
          <p:cNvCxnSpPr>
            <a:cxnSpLocks/>
            <a:stCxn id="29" idx="0"/>
            <a:endCxn id="31" idx="2"/>
          </p:cNvCxnSpPr>
          <p:nvPr/>
        </p:nvCxnSpPr>
        <p:spPr>
          <a:xfrm flipV="1">
            <a:off x="9519998" y="5388612"/>
            <a:ext cx="188978" cy="3069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1" name="Rectangle: Rounded Corners 30">
            <a:extLst>
              <a:ext uri="{FF2B5EF4-FFF2-40B4-BE49-F238E27FC236}">
                <a16:creationId xmlns:a16="http://schemas.microsoft.com/office/drawing/2014/main" id="{A108C615-53C9-2F7C-BED8-DB280719ADCC}"/>
              </a:ext>
            </a:extLst>
          </p:cNvPr>
          <p:cNvSpPr/>
          <p:nvPr/>
        </p:nvSpPr>
        <p:spPr>
          <a:xfrm>
            <a:off x="8288386" y="5087264"/>
            <a:ext cx="2841180" cy="301348"/>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cxnSp>
        <p:nvCxnSpPr>
          <p:cNvPr id="32" name="Straight Arrow Connector 31">
            <a:extLst>
              <a:ext uri="{FF2B5EF4-FFF2-40B4-BE49-F238E27FC236}">
                <a16:creationId xmlns:a16="http://schemas.microsoft.com/office/drawing/2014/main" id="{1F17EEB1-FB99-6936-7ABE-20BEB492753F}"/>
              </a:ext>
            </a:extLst>
          </p:cNvPr>
          <p:cNvCxnSpPr>
            <a:cxnSpLocks/>
          </p:cNvCxnSpPr>
          <p:nvPr/>
        </p:nvCxnSpPr>
        <p:spPr>
          <a:xfrm flipV="1">
            <a:off x="10394392" y="5580381"/>
            <a:ext cx="248219" cy="1917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Rectangle: Rounded Corners 32">
            <a:extLst>
              <a:ext uri="{FF2B5EF4-FFF2-40B4-BE49-F238E27FC236}">
                <a16:creationId xmlns:a16="http://schemas.microsoft.com/office/drawing/2014/main" id="{D6E7E1D0-6AD0-DAA3-7DFE-F586A3043C85}"/>
              </a:ext>
            </a:extLst>
          </p:cNvPr>
          <p:cNvSpPr/>
          <p:nvPr/>
        </p:nvSpPr>
        <p:spPr>
          <a:xfrm>
            <a:off x="10642611" y="5429707"/>
            <a:ext cx="486956" cy="301348"/>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34" name="Rectangle 33">
            <a:extLst>
              <a:ext uri="{FF2B5EF4-FFF2-40B4-BE49-F238E27FC236}">
                <a16:creationId xmlns:a16="http://schemas.microsoft.com/office/drawing/2014/main" id="{39A2B204-BFC0-408B-1CB8-AB445C267D1D}"/>
              </a:ext>
            </a:extLst>
          </p:cNvPr>
          <p:cNvSpPr/>
          <p:nvPr/>
        </p:nvSpPr>
        <p:spPr>
          <a:xfrm>
            <a:off x="9469535" y="1227950"/>
            <a:ext cx="1748789"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0805" marR="311785">
              <a:lnSpc>
                <a:spcPct val="100000"/>
              </a:lnSpc>
              <a:spcBef>
                <a:spcPts val="309"/>
              </a:spcBef>
            </a:pPr>
            <a:r>
              <a:rPr lang="es-ES" sz="1200" dirty="0">
                <a:solidFill>
                  <a:srgbClr val="1D1D1B"/>
                </a:solidFill>
                <a:latin typeface="Calibri"/>
                <a:cs typeface="Calibri"/>
              </a:rPr>
              <a:t>2. Haga clic en "Seleccionar archivos" para buscar el documento en su ordenador.</a:t>
            </a:r>
            <a:endParaRPr lang="it-IT" sz="1200" dirty="0">
              <a:latin typeface="Calibri"/>
              <a:cs typeface="Calibri"/>
            </a:endParaRPr>
          </a:p>
        </p:txBody>
      </p:sp>
      <p:cxnSp>
        <p:nvCxnSpPr>
          <p:cNvPr id="35" name="Straight Arrow Connector 34">
            <a:extLst>
              <a:ext uri="{FF2B5EF4-FFF2-40B4-BE49-F238E27FC236}">
                <a16:creationId xmlns:a16="http://schemas.microsoft.com/office/drawing/2014/main" id="{F5E77E72-312A-2176-0623-A7B87CFEC6D5}"/>
              </a:ext>
            </a:extLst>
          </p:cNvPr>
          <p:cNvCxnSpPr>
            <a:cxnSpLocks/>
            <a:stCxn id="34" idx="2"/>
          </p:cNvCxnSpPr>
          <p:nvPr/>
        </p:nvCxnSpPr>
        <p:spPr>
          <a:xfrm flipH="1">
            <a:off x="9708976" y="2189752"/>
            <a:ext cx="634954" cy="6578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6" name="Rectangle: Rounded Corners 35">
            <a:extLst>
              <a:ext uri="{FF2B5EF4-FFF2-40B4-BE49-F238E27FC236}">
                <a16:creationId xmlns:a16="http://schemas.microsoft.com/office/drawing/2014/main" id="{1C2FF54A-4A30-F5DB-1002-D6F1BE5AF795}"/>
              </a:ext>
            </a:extLst>
          </p:cNvPr>
          <p:cNvSpPr/>
          <p:nvPr/>
        </p:nvSpPr>
        <p:spPr>
          <a:xfrm>
            <a:off x="9211121" y="2847574"/>
            <a:ext cx="1097310" cy="200899"/>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Tree>
    <p:extLst>
      <p:ext uri="{BB962C8B-B14F-4D97-AF65-F5344CB8AC3E}">
        <p14:creationId xmlns:p14="http://schemas.microsoft.com/office/powerpoint/2010/main" val="2355965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4A522-86C1-71BA-64D8-443F629047E4}"/>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FF17B38-2634-EB66-00D9-AD07D9C2364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1FF17B38-2634-EB66-00D9-AD07D9C2364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3E6E9F9B-3BC1-197F-DF6E-AC013B46AD38}"/>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 la pestaña CERTIFICADOS OBLIGATORIOS, el proveedor gestiona y carga los certificados/documentos requeridos por Mediaset.</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Los certificados obligatorios están precedidos por un asterisco (*).</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Puede consultar ejemplos de los documentos requeridos en la pestaña "EJEMPLO" (ver diapositiva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A99C9C78-B4A9-AC4D-C086-9882AA712C55}"/>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 name="TextBox 2">
            <a:extLst>
              <a:ext uri="{FF2B5EF4-FFF2-40B4-BE49-F238E27FC236}">
                <a16:creationId xmlns:a16="http://schemas.microsoft.com/office/drawing/2014/main" id="{BDA3CB7D-1905-0311-B751-DBFF5D4DEB50}"/>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 </a:t>
            </a:r>
            <a:r>
              <a:rPr lang="it-IT" sz="2000" b="1" i="1" dirty="0" err="1">
                <a:solidFill>
                  <a:srgbClr val="3273B9"/>
                </a:solidFill>
                <a:sym typeface="Helvetica Neue"/>
              </a:rPr>
              <a:t>Certificados</a:t>
            </a:r>
            <a:r>
              <a:rPr lang="it-IT" sz="2000" b="1" i="1" dirty="0">
                <a:solidFill>
                  <a:srgbClr val="3273B9"/>
                </a:solidFill>
                <a:sym typeface="Helvetica Neue"/>
              </a:rPr>
              <a:t> </a:t>
            </a:r>
            <a:r>
              <a:rPr lang="it-IT" sz="2000" b="1" i="1" dirty="0" err="1">
                <a:solidFill>
                  <a:srgbClr val="3273B9"/>
                </a:solidFill>
                <a:sym typeface="Helvetica Neue"/>
              </a:rPr>
              <a:t>Obligatorios</a:t>
            </a:r>
            <a:r>
              <a:rPr lang="it-IT" sz="2000" b="1" i="1" dirty="0">
                <a:solidFill>
                  <a:srgbClr val="3273B9"/>
                </a:solidFill>
                <a:sym typeface="Helvetica Neue"/>
              </a:rPr>
              <a:t> (3/5)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pic>
        <p:nvPicPr>
          <p:cNvPr id="6" name="Picture 5">
            <a:extLst>
              <a:ext uri="{FF2B5EF4-FFF2-40B4-BE49-F238E27FC236}">
                <a16:creationId xmlns:a16="http://schemas.microsoft.com/office/drawing/2014/main" id="{7CF3991B-C1E8-3C0F-C259-D337AC8D27F1}"/>
              </a:ext>
            </a:extLst>
          </p:cNvPr>
          <p:cNvPicPr>
            <a:picLocks noChangeAspect="1"/>
          </p:cNvPicPr>
          <p:nvPr/>
        </p:nvPicPr>
        <p:blipFill>
          <a:blip r:embed="rId5"/>
          <a:stretch>
            <a:fillRect/>
          </a:stretch>
        </p:blipFill>
        <p:spPr>
          <a:xfrm>
            <a:off x="620269" y="1951990"/>
            <a:ext cx="6127923" cy="4474210"/>
          </a:xfrm>
          <a:prstGeom prst="rect">
            <a:avLst/>
          </a:prstGeom>
          <a:ln>
            <a:solidFill>
              <a:schemeClr val="tx1"/>
            </a:solidFill>
          </a:ln>
        </p:spPr>
      </p:pic>
      <p:cxnSp>
        <p:nvCxnSpPr>
          <p:cNvPr id="10" name="Straight Arrow Connector 9">
            <a:extLst>
              <a:ext uri="{FF2B5EF4-FFF2-40B4-BE49-F238E27FC236}">
                <a16:creationId xmlns:a16="http://schemas.microsoft.com/office/drawing/2014/main" id="{FA8E5AB2-ACDB-2410-6DD0-69F5111E9542}"/>
              </a:ext>
            </a:extLst>
          </p:cNvPr>
          <p:cNvCxnSpPr>
            <a:cxnSpLocks/>
          </p:cNvCxnSpPr>
          <p:nvPr/>
        </p:nvCxnSpPr>
        <p:spPr>
          <a:xfrm flipV="1">
            <a:off x="1748789" y="2751513"/>
            <a:ext cx="251996" cy="1456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Rectangle: Rounded Corners 10">
            <a:extLst>
              <a:ext uri="{FF2B5EF4-FFF2-40B4-BE49-F238E27FC236}">
                <a16:creationId xmlns:a16="http://schemas.microsoft.com/office/drawing/2014/main" id="{0026281E-F494-6F1C-0311-22969DE0C244}"/>
              </a:ext>
            </a:extLst>
          </p:cNvPr>
          <p:cNvSpPr/>
          <p:nvPr/>
        </p:nvSpPr>
        <p:spPr>
          <a:xfrm>
            <a:off x="2044931" y="2463392"/>
            <a:ext cx="4206683" cy="43707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pic>
        <p:nvPicPr>
          <p:cNvPr id="8" name="Picture 7">
            <a:extLst>
              <a:ext uri="{FF2B5EF4-FFF2-40B4-BE49-F238E27FC236}">
                <a16:creationId xmlns:a16="http://schemas.microsoft.com/office/drawing/2014/main" id="{FA20FB22-8A24-26C2-34F5-1A111A7DD52A}"/>
              </a:ext>
            </a:extLst>
          </p:cNvPr>
          <p:cNvPicPr>
            <a:picLocks noChangeAspect="1"/>
          </p:cNvPicPr>
          <p:nvPr/>
        </p:nvPicPr>
        <p:blipFill>
          <a:blip r:embed="rId6"/>
          <a:stretch>
            <a:fillRect/>
          </a:stretch>
        </p:blipFill>
        <p:spPr>
          <a:xfrm>
            <a:off x="736600" y="1951990"/>
            <a:ext cx="5907386" cy="4474210"/>
          </a:xfrm>
          <a:prstGeom prst="rect">
            <a:avLst/>
          </a:prstGeom>
        </p:spPr>
      </p:pic>
      <p:sp>
        <p:nvSpPr>
          <p:cNvPr id="7" name="Segnaposto numero diapositiva 1">
            <a:extLst>
              <a:ext uri="{FF2B5EF4-FFF2-40B4-BE49-F238E27FC236}">
                <a16:creationId xmlns:a16="http://schemas.microsoft.com/office/drawing/2014/main" id="{91EF04DB-2AC3-41B5-A330-813275E3B274}"/>
              </a:ext>
            </a:extLst>
          </p:cNvPr>
          <p:cNvSpPr txBox="1">
            <a:spLocks/>
          </p:cNvSpPr>
          <p:nvPr/>
        </p:nvSpPr>
        <p:spPr>
          <a:xfrm>
            <a:off x="6040703" y="6540500"/>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9" name="Segnaposto numero diapositiva 1">
            <a:extLst>
              <a:ext uri="{FF2B5EF4-FFF2-40B4-BE49-F238E27FC236}">
                <a16:creationId xmlns:a16="http://schemas.microsoft.com/office/drawing/2014/main" id="{6B2DEAE9-CFA0-1209-CF82-3DFC3B58121B}"/>
              </a:ext>
            </a:extLst>
          </p:cNvPr>
          <p:cNvSpPr txBox="1">
            <a:spLocks/>
          </p:cNvSpPr>
          <p:nvPr/>
        </p:nvSpPr>
        <p:spPr>
          <a:xfrm>
            <a:off x="6193103" y="6614243"/>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16" name="Rectangle 15">
            <a:extLst>
              <a:ext uri="{FF2B5EF4-FFF2-40B4-BE49-F238E27FC236}">
                <a16:creationId xmlns:a16="http://schemas.microsoft.com/office/drawing/2014/main" id="{A66EDFD9-9C4B-CE37-3BFB-BA01E8D6E722}"/>
              </a:ext>
            </a:extLst>
          </p:cNvPr>
          <p:cNvSpPr/>
          <p:nvPr/>
        </p:nvSpPr>
        <p:spPr>
          <a:xfrm>
            <a:off x="7953420" y="4758531"/>
            <a:ext cx="2438355" cy="1592744"/>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1</a:t>
            </a:r>
            <a:r>
              <a:rPr lang="es-ES" sz="1200" b="1" dirty="0">
                <a:solidFill>
                  <a:srgbClr val="1D1D1B"/>
                </a:solidFill>
                <a:latin typeface="Calibri"/>
                <a:cs typeface="Calibri"/>
              </a:rPr>
              <a:t>. Introduce aquí la dirección de correo electrónico de la persona a la que deseas enviar las notificaciones.</a:t>
            </a:r>
          </a:p>
          <a:p>
            <a:pPr marL="92075" marR="158115">
              <a:lnSpc>
                <a:spcPct val="100000"/>
              </a:lnSpc>
              <a:spcBef>
                <a:spcPts val="305"/>
              </a:spcBef>
            </a:pPr>
            <a:endParaRPr lang="es-ES" sz="1200" dirty="0">
              <a:solidFill>
                <a:srgbClr val="1D1D1B"/>
              </a:solidFill>
              <a:latin typeface="Calibri"/>
              <a:cs typeface="Calibri"/>
            </a:endParaRPr>
          </a:p>
          <a:p>
            <a:pPr marL="92075" marR="158115">
              <a:lnSpc>
                <a:spcPct val="100000"/>
              </a:lnSpc>
              <a:spcBef>
                <a:spcPts val="305"/>
              </a:spcBef>
            </a:pPr>
            <a:r>
              <a:rPr lang="es-ES" sz="1200" dirty="0">
                <a:solidFill>
                  <a:srgbClr val="1D1D1B"/>
                </a:solidFill>
                <a:latin typeface="Calibri"/>
                <a:cs typeface="Calibri"/>
              </a:rPr>
              <a:t>Por defecto, el sistema sugiere la dirección de correo electrónico del contacto principal.</a:t>
            </a:r>
            <a:endParaRPr lang="it-IT" sz="1000" dirty="0">
              <a:latin typeface="Calibri"/>
              <a:cs typeface="Calibri"/>
            </a:endParaRPr>
          </a:p>
        </p:txBody>
      </p:sp>
      <p:cxnSp>
        <p:nvCxnSpPr>
          <p:cNvPr id="17" name="Straight Arrow Connector 16">
            <a:extLst>
              <a:ext uri="{FF2B5EF4-FFF2-40B4-BE49-F238E27FC236}">
                <a16:creationId xmlns:a16="http://schemas.microsoft.com/office/drawing/2014/main" id="{9754ABAF-3D8B-EF86-A887-D26EF070827F}"/>
              </a:ext>
            </a:extLst>
          </p:cNvPr>
          <p:cNvCxnSpPr>
            <a:cxnSpLocks/>
            <a:stCxn id="16" idx="1"/>
            <a:endCxn id="18" idx="3"/>
          </p:cNvCxnSpPr>
          <p:nvPr/>
        </p:nvCxnSpPr>
        <p:spPr>
          <a:xfrm flipH="1" flipV="1">
            <a:off x="6421438" y="5404721"/>
            <a:ext cx="1531982" cy="15018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Rectangle: Rounded Corners 17">
            <a:extLst>
              <a:ext uri="{FF2B5EF4-FFF2-40B4-BE49-F238E27FC236}">
                <a16:creationId xmlns:a16="http://schemas.microsoft.com/office/drawing/2014/main" id="{5F80A803-57D3-6736-F6B7-82341D49F60C}"/>
              </a:ext>
            </a:extLst>
          </p:cNvPr>
          <p:cNvSpPr/>
          <p:nvPr/>
        </p:nvSpPr>
        <p:spPr>
          <a:xfrm>
            <a:off x="3347060" y="5217535"/>
            <a:ext cx="3074378" cy="37437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9" name="Rectangle 18">
            <a:extLst>
              <a:ext uri="{FF2B5EF4-FFF2-40B4-BE49-F238E27FC236}">
                <a16:creationId xmlns:a16="http://schemas.microsoft.com/office/drawing/2014/main" id="{E1A9B3C5-EB33-020A-F25D-1EE2039B3E4E}"/>
              </a:ext>
            </a:extLst>
          </p:cNvPr>
          <p:cNvSpPr/>
          <p:nvPr/>
        </p:nvSpPr>
        <p:spPr>
          <a:xfrm>
            <a:off x="7870943" y="3265654"/>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2. Complete los campos adicionales no obligatorios si es necesario.</a:t>
            </a:r>
            <a:endParaRPr lang="it-IT" sz="1200" dirty="0">
              <a:latin typeface="Calibri"/>
              <a:cs typeface="Calibri"/>
            </a:endParaRPr>
          </a:p>
        </p:txBody>
      </p:sp>
      <p:cxnSp>
        <p:nvCxnSpPr>
          <p:cNvPr id="20" name="Straight Arrow Connector 19">
            <a:extLst>
              <a:ext uri="{FF2B5EF4-FFF2-40B4-BE49-F238E27FC236}">
                <a16:creationId xmlns:a16="http://schemas.microsoft.com/office/drawing/2014/main" id="{FD6CF1A3-4066-B5C5-1400-00DD9C5F70C6}"/>
              </a:ext>
            </a:extLst>
          </p:cNvPr>
          <p:cNvCxnSpPr>
            <a:cxnSpLocks/>
            <a:stCxn id="19" idx="1"/>
            <a:endCxn id="21" idx="3"/>
          </p:cNvCxnSpPr>
          <p:nvPr/>
        </p:nvCxnSpPr>
        <p:spPr>
          <a:xfrm flipH="1" flipV="1">
            <a:off x="6498117" y="3429000"/>
            <a:ext cx="1372826" cy="2252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Rectangle: Rounded Corners 20">
            <a:extLst>
              <a:ext uri="{FF2B5EF4-FFF2-40B4-BE49-F238E27FC236}">
                <a16:creationId xmlns:a16="http://schemas.microsoft.com/office/drawing/2014/main" id="{757A2BD7-D1F9-64BB-101B-AB65A6FCAF40}"/>
              </a:ext>
            </a:extLst>
          </p:cNvPr>
          <p:cNvSpPr/>
          <p:nvPr/>
        </p:nvSpPr>
        <p:spPr>
          <a:xfrm>
            <a:off x="3347060" y="3298535"/>
            <a:ext cx="3151057" cy="260929"/>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22" name="Rectangle: Rounded Corners 21">
            <a:extLst>
              <a:ext uri="{FF2B5EF4-FFF2-40B4-BE49-F238E27FC236}">
                <a16:creationId xmlns:a16="http://schemas.microsoft.com/office/drawing/2014/main" id="{A3F33406-A339-AEC7-A325-32FCEB81757E}"/>
              </a:ext>
            </a:extLst>
          </p:cNvPr>
          <p:cNvSpPr/>
          <p:nvPr/>
        </p:nvSpPr>
        <p:spPr>
          <a:xfrm>
            <a:off x="3347061" y="4612436"/>
            <a:ext cx="3074378" cy="531356"/>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cxnSp>
        <p:nvCxnSpPr>
          <p:cNvPr id="23" name="Straight Arrow Connector 22">
            <a:extLst>
              <a:ext uri="{FF2B5EF4-FFF2-40B4-BE49-F238E27FC236}">
                <a16:creationId xmlns:a16="http://schemas.microsoft.com/office/drawing/2014/main" id="{A849F611-F636-9075-8F8D-E6814B935850}"/>
              </a:ext>
            </a:extLst>
          </p:cNvPr>
          <p:cNvCxnSpPr>
            <a:cxnSpLocks/>
          </p:cNvCxnSpPr>
          <p:nvPr/>
        </p:nvCxnSpPr>
        <p:spPr>
          <a:xfrm flipH="1">
            <a:off x="6421438" y="3804869"/>
            <a:ext cx="1449505" cy="8355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46398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953805-DCA5-75C3-90AD-E16F1391D35E}"/>
              </a:ext>
            </a:extLst>
          </p:cNvPr>
          <p:cNvSpPr>
            <a:spLocks noGrp="1"/>
          </p:cNvSpPr>
          <p:nvPr>
            <p:ph type="sldNum" sz="quarter" idx="12"/>
          </p:nvPr>
        </p:nvSpPr>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5" name="Servizi diffusione audio">
            <a:extLst>
              <a:ext uri="{FF2B5EF4-FFF2-40B4-BE49-F238E27FC236}">
                <a16:creationId xmlns:a16="http://schemas.microsoft.com/office/drawing/2014/main" id="{BB572494-8ED6-F680-0E9C-31BECB1AF8D7}"/>
              </a:ext>
            </a:extLst>
          </p:cNvPr>
          <p:cNvSpPr txBox="1"/>
          <p:nvPr/>
        </p:nvSpPr>
        <p:spPr>
          <a:xfrm>
            <a:off x="111763" y="-125099"/>
            <a:ext cx="9748520" cy="5322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080" tIns="38080" rIns="38080" bIns="38080">
            <a:spAutoFit/>
          </a:bodyPr>
          <a:lstStyle>
            <a:lvl1pPr defTabSz="571500">
              <a:lnSpc>
                <a:spcPts val="8700"/>
              </a:lnSpc>
              <a:defRPr sz="4200" i="1">
                <a:solidFill>
                  <a:srgbClr val="3273B9"/>
                </a:solidFill>
                <a:latin typeface="Gill Sans"/>
                <a:ea typeface="Gill Sans"/>
                <a:cs typeface="Gill Sans"/>
                <a:sym typeface="Gill Sans"/>
              </a:defRPr>
            </a:lvl1pPr>
          </a:lstStyle>
          <a:p>
            <a:pPr marL="0" marR="0" lvl="0" indent="0" algn="l" defTabSz="571500" rtl="0" eaLnBrk="1" fontAlgn="auto" latinLnBrk="0" hangingPunct="0">
              <a:lnSpc>
                <a:spcPct val="150000"/>
              </a:lnSpc>
              <a:spcBef>
                <a:spcPts val="0"/>
              </a:spcBef>
              <a:spcAft>
                <a:spcPts val="0"/>
              </a:spcAft>
              <a:buClrTx/>
              <a:buSzTx/>
              <a:buFontTx/>
              <a:buNone/>
              <a:tabLst/>
              <a:defRPr/>
            </a:pPr>
            <a:r>
              <a:rPr lang="en-US" sz="2200" b="1" kern="0" dirty="0"/>
              <a:t>I</a:t>
            </a:r>
            <a:r>
              <a:rPr kumimoji="0" lang="en-US" sz="2200" b="1" i="1" u="none" strike="noStrike" kern="0" cap="none" spc="0" normalizeH="0" baseline="0" noProof="0" dirty="0" err="1">
                <a:ln>
                  <a:noFill/>
                </a:ln>
                <a:solidFill>
                  <a:srgbClr val="3273B9"/>
                </a:solidFill>
                <a:effectLst/>
                <a:uLnTx/>
                <a:uFillTx/>
                <a:latin typeface="Gill Sans"/>
                <a:sym typeface="Gill Sans"/>
              </a:rPr>
              <a:t>ntroducción</a:t>
            </a:r>
            <a:endParaRPr kumimoji="0" lang="en-US" sz="2200" b="1" i="1" u="none" strike="noStrike" kern="0" cap="none" spc="0" normalizeH="0" baseline="0" noProof="0" dirty="0">
              <a:ln>
                <a:noFill/>
              </a:ln>
              <a:solidFill>
                <a:srgbClr val="3273B9"/>
              </a:solidFill>
              <a:effectLst/>
              <a:uLnTx/>
              <a:uFillTx/>
              <a:latin typeface="Gill Sans"/>
              <a:sym typeface="Gill Sans"/>
            </a:endParaRPr>
          </a:p>
        </p:txBody>
      </p:sp>
      <p:sp>
        <p:nvSpPr>
          <p:cNvPr id="3" name="CasellaDiTesto 2">
            <a:extLst>
              <a:ext uri="{FF2B5EF4-FFF2-40B4-BE49-F238E27FC236}">
                <a16:creationId xmlns:a16="http://schemas.microsoft.com/office/drawing/2014/main" id="{A0E547BB-0B5A-54AC-C1CA-F720395BED48}"/>
              </a:ext>
            </a:extLst>
          </p:cNvPr>
          <p:cNvSpPr txBox="1"/>
          <p:nvPr/>
        </p:nvSpPr>
        <p:spPr>
          <a:xfrm>
            <a:off x="443310" y="761509"/>
            <a:ext cx="11453222" cy="44307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defTabSz="825500" rtl="0" eaLnBrk="1" fontAlgn="auto" latinLnBrk="0" hangingPunct="0">
              <a:lnSpc>
                <a:spcPct val="15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XLR 8 </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es la plataforma implementada por </a:t>
            </a:r>
            <a:r>
              <a:rPr kumimoji="0" lang="es-ES" sz="1400" b="0" i="0" u="none" strike="noStrike" kern="1200" cap="none" spc="0" normalizeH="0" baseline="0" noProof="0" dirty="0" err="1">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SynerTrade</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 y utilizada por Mediaset para:</a:t>
            </a:r>
          </a:p>
          <a:p>
            <a:pPr marL="171450" marR="0" lvl="0" indent="-171450" defTabSz="8255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es-ES" sz="1400" b="1" i="0" u="none" strike="noStrike" kern="1200" cap="none" spc="0" normalizeH="0" baseline="0" noProof="0" dirty="0">
                <a:ln>
                  <a:noFill/>
                </a:ln>
                <a:solidFill>
                  <a:srgbClr val="3273B9"/>
                </a:solidFill>
                <a:effectLst/>
                <a:uLnTx/>
                <a:uFillTx/>
                <a:latin typeface="Open Sans"/>
                <a:ea typeface="Open Sans"/>
                <a:cs typeface="Open Sans"/>
                <a:sym typeface="Helvetica Neue"/>
              </a:rPr>
              <a:t>Gestionar</a:t>
            </a:r>
            <a:r>
              <a:rPr kumimoji="0" lang="es-ES" sz="1400" b="0" i="0" u="none" strike="noStrike" kern="1200" cap="none" spc="0" normalizeH="0" baseline="0" noProof="0">
                <a:ln>
                  <a:noFill/>
                </a:ln>
                <a:solidFill>
                  <a:srgbClr val="3273B9"/>
                </a:solidFill>
                <a:effectLst/>
                <a:uLnTx/>
                <a:uFillTx/>
                <a:latin typeface="Open Sans"/>
                <a:ea typeface="Open Sans"/>
                <a:cs typeface="Open Sans"/>
                <a:sym typeface="Helvetica Neue"/>
              </a:rPr>
              <a:t> el proceso de calificación de proveedores.</a:t>
            </a:r>
            <a:endParaRPr lang="es-ES" sz="1400" b="0" i="0" u="none" strike="noStrike" kern="1200" cap="none" spc="0" normalizeH="0" baseline="0" noProof="0">
              <a:ln>
                <a:noFill/>
              </a:ln>
              <a:solidFill>
                <a:srgbClr val="3273B9"/>
              </a:solidFill>
              <a:effectLst/>
              <a:uLnTx/>
              <a:uFillTx/>
              <a:latin typeface="Open Sans"/>
              <a:ea typeface="Open Sans"/>
              <a:cs typeface="Open Sans"/>
            </a:endParaRPr>
          </a:p>
          <a:p>
            <a:pPr marL="171450" marR="0" lvl="0" indent="-171450" defTabSz="8255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es-E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Realizar</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 negociaciones en línea, aprovechando el potencial del Portal de Proveedores integrado.</a:t>
            </a:r>
          </a:p>
          <a:p>
            <a:pPr marL="0" marR="0" lvl="0" indent="0" defTabSz="825500" rtl="0" eaLnBrk="1" fontAlgn="auto" latinLnBrk="0" hangingPunct="0">
              <a:lnSpc>
                <a:spcPct val="150000"/>
              </a:lnSpc>
              <a:spcBef>
                <a:spcPts val="1200"/>
              </a:spcBef>
              <a:spcAft>
                <a:spcPts val="0"/>
              </a:spcAft>
              <a:buClrTx/>
              <a:buSzTx/>
              <a:buFontTx/>
              <a:buNone/>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En particular, el Portal de Proveedores permitirá</a:t>
            </a:r>
          </a:p>
          <a:p>
            <a:pPr marL="171450" marR="0" lvl="0" indent="-171450" defTabSz="8255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es-E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A nuevos proveedores </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que deseen colaborar con Mediaset:</a:t>
            </a:r>
          </a:p>
          <a:p>
            <a:pPr marL="285750" marR="0" lvl="0" indent="-285750" defTabSz="825500" rtl="0" eaLnBrk="1" fontAlgn="auto" latinLnBrk="0" hangingPunct="0">
              <a:lnSpc>
                <a:spcPct val="150000"/>
              </a:lnSpc>
              <a:spcBef>
                <a:spcPts val="0"/>
              </a:spcBef>
              <a:spcAft>
                <a:spcPts val="0"/>
              </a:spcAft>
              <a:buClrTx/>
              <a:buSzTx/>
              <a:buFont typeface="Wingdings" panose="05000000000000000000" pitchFamily="2" charset="2"/>
              <a:buChar char="Ø"/>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postularse como oferentes potenciales de bienes y/o servicios, cumpliendo con las condiciones y términos definidos</a:t>
            </a: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 por </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Mediaset en la primera parte de este manual</a:t>
            </a:r>
          </a:p>
          <a:p>
            <a:pPr marL="171450" marR="0" lvl="0" indent="-171450" defTabSz="8255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es-E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A proveedores que ya colaboran </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con Mediaset</a:t>
            </a:r>
          </a:p>
          <a:p>
            <a:pPr marL="628650" lvl="1" indent="-171450" defTabSz="825500" hangingPunct="0">
              <a:lnSpc>
                <a:spcPct val="150000"/>
              </a:lnSpc>
              <a:buFont typeface="Wingdings" panose="05000000000000000000" pitchFamily="2" charset="2"/>
              <a:buChar char="Ø"/>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mantener actualizados sus datos personales presentes en los sistemas XLR 8 y transmitir la documentación necesarios para la correcta realización de los distintos suministros asignados </a:t>
            </a:r>
          </a:p>
          <a:p>
            <a:pPr marL="628650" lvl="1" indent="-171450" defTabSz="825500" hangingPunct="0">
              <a:lnSpc>
                <a:spcPct val="150000"/>
              </a:lnSpc>
              <a:buFont typeface="Wingdings" panose="05000000000000000000" pitchFamily="2" charset="2"/>
              <a:buChar char="Ø"/>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presentar sus ofertas para las licitaciones y negociaciones en las que hayan sido invitados a participar.</a:t>
            </a:r>
          </a:p>
          <a:p>
            <a:pPr marL="0" marR="0" lvl="0" indent="0" defTabSz="825500" rtl="0" eaLnBrk="1" fontAlgn="auto" latinLnBrk="0" hangingPunct="0">
              <a:lnSpc>
                <a:spcPct val="150000"/>
              </a:lnSpc>
              <a:spcBef>
                <a:spcPts val="0"/>
              </a:spcBef>
              <a:spcAft>
                <a:spcPts val="0"/>
              </a:spcAft>
              <a:buClrTx/>
              <a:buSzTx/>
              <a:buFontTx/>
              <a:buNone/>
              <a:tabLst/>
              <a:defRPr/>
            </a:pPr>
            <a:endParaRPr kumimoji="0" lang="it-IT" sz="12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1" name="Rectangle 10">
            <a:extLst>
              <a:ext uri="{FF2B5EF4-FFF2-40B4-BE49-F238E27FC236}">
                <a16:creationId xmlns:a16="http://schemas.microsoft.com/office/drawing/2014/main" id="{3A8AE656-7F47-95E9-3154-7F4206F561A8}"/>
              </a:ext>
            </a:extLst>
          </p:cNvPr>
          <p:cNvSpPr/>
          <p:nvPr/>
        </p:nvSpPr>
        <p:spPr>
          <a:xfrm>
            <a:off x="443310" y="5210588"/>
            <a:ext cx="11453222" cy="1040624"/>
          </a:xfrm>
          <a:prstGeom prst="rect">
            <a:avLst/>
          </a:prstGeom>
          <a:solidFill>
            <a:srgbClr val="FFFFFF"/>
          </a:solidFill>
          <a:ln w="12700" cap="flat">
            <a:solidFill>
              <a:srgbClr val="3273B9"/>
            </a:solidFill>
            <a:prstDash val="solid"/>
            <a:round/>
          </a:ln>
          <a:effectLst>
            <a:outerShdw blurRad="50800" dist="38100" algn="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00000" tIns="180000" rIns="180000" bIns="1800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s-ES" sz="13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El presente Manual está dirigido a los nuevos proveedores que deseen colaborar con Mediaset.</a:t>
            </a:r>
          </a:p>
          <a:p>
            <a:pPr marL="0" marR="0" indent="0" algn="l" defTabSz="825500" rtl="0" fontAlgn="auto" latinLnBrk="0" hangingPunct="0">
              <a:lnSpc>
                <a:spcPct val="100000"/>
              </a:lnSpc>
              <a:spcBef>
                <a:spcPts val="600"/>
              </a:spcBef>
              <a:spcAft>
                <a:spcPts val="0"/>
              </a:spcAft>
              <a:buClrTx/>
              <a:buSzTx/>
              <a:buFontTx/>
              <a:buNone/>
              <a:tabLst/>
            </a:pPr>
            <a:r>
              <a:rPr lang="es-ES" sz="13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Es este documento se les guiará, paso a paso, en la </a:t>
            </a:r>
            <a:r>
              <a:rPr lang="es-ES" sz="1300" b="1"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cumplimentación y el envío de una solicitud de registro </a:t>
            </a:r>
            <a:r>
              <a:rPr lang="es-ES" sz="13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 el Portal de Proveedores de Mediaset.</a:t>
            </a:r>
          </a:p>
        </p:txBody>
      </p:sp>
      <p:grpSp>
        <p:nvGrpSpPr>
          <p:cNvPr id="7" name="Group 13">
            <a:extLst>
              <a:ext uri="{FF2B5EF4-FFF2-40B4-BE49-F238E27FC236}">
                <a16:creationId xmlns:a16="http://schemas.microsoft.com/office/drawing/2014/main" id="{7BDEB91D-62A3-9E65-DC44-E2B290379F00}"/>
              </a:ext>
            </a:extLst>
          </p:cNvPr>
          <p:cNvGrpSpPr>
            <a:grpSpLocks noChangeAspect="1"/>
          </p:cNvGrpSpPr>
          <p:nvPr/>
        </p:nvGrpSpPr>
        <p:grpSpPr bwMode="auto">
          <a:xfrm>
            <a:off x="555450" y="5279365"/>
            <a:ext cx="673594" cy="673591"/>
            <a:chOff x="1559" y="600"/>
            <a:chExt cx="426" cy="426"/>
          </a:xfrm>
          <a:solidFill>
            <a:srgbClr val="3273B9"/>
          </a:solidFill>
        </p:grpSpPr>
        <p:sp>
          <p:nvSpPr>
            <p:cNvPr id="8" name="Freeform 14">
              <a:extLst>
                <a:ext uri="{FF2B5EF4-FFF2-40B4-BE49-F238E27FC236}">
                  <a16:creationId xmlns:a16="http://schemas.microsoft.com/office/drawing/2014/main" id="{1461A956-D4AD-39DF-55A7-62337965D706}"/>
                </a:ext>
              </a:extLst>
            </p:cNvPr>
            <p:cNvSpPr>
              <a:spLocks noEditPoints="1"/>
            </p:cNvSpPr>
            <p:nvPr/>
          </p:nvSpPr>
          <p:spPr bwMode="auto">
            <a:xfrm>
              <a:off x="1559" y="600"/>
              <a:ext cx="426" cy="426"/>
            </a:xfrm>
            <a:custGeom>
              <a:avLst/>
              <a:gdLst>
                <a:gd name="T0" fmla="*/ 144 w 288"/>
                <a:gd name="T1" fmla="*/ 288 h 288"/>
                <a:gd name="T2" fmla="*/ 0 w 288"/>
                <a:gd name="T3" fmla="*/ 144 h 288"/>
                <a:gd name="T4" fmla="*/ 144 w 288"/>
                <a:gd name="T5" fmla="*/ 0 h 288"/>
                <a:gd name="T6" fmla="*/ 288 w 288"/>
                <a:gd name="T7" fmla="*/ 144 h 288"/>
                <a:gd name="T8" fmla="*/ 144 w 288"/>
                <a:gd name="T9" fmla="*/ 288 h 288"/>
                <a:gd name="T10" fmla="*/ 144 w 288"/>
                <a:gd name="T11" fmla="*/ 12 h 288"/>
                <a:gd name="T12" fmla="*/ 12 w 288"/>
                <a:gd name="T13" fmla="*/ 144 h 288"/>
                <a:gd name="T14" fmla="*/ 144 w 288"/>
                <a:gd name="T15" fmla="*/ 276 h 288"/>
                <a:gd name="T16" fmla="*/ 276 w 288"/>
                <a:gd name="T17" fmla="*/ 144 h 288"/>
                <a:gd name="T18" fmla="*/ 144 w 288"/>
                <a:gd name="T19"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144" y="288"/>
                  </a:moveTo>
                  <a:cubicBezTo>
                    <a:pt x="65" y="288"/>
                    <a:pt x="0" y="224"/>
                    <a:pt x="0" y="144"/>
                  </a:cubicBezTo>
                  <a:cubicBezTo>
                    <a:pt x="0" y="65"/>
                    <a:pt x="65" y="0"/>
                    <a:pt x="144" y="0"/>
                  </a:cubicBezTo>
                  <a:cubicBezTo>
                    <a:pt x="224" y="0"/>
                    <a:pt x="288" y="65"/>
                    <a:pt x="288" y="144"/>
                  </a:cubicBezTo>
                  <a:cubicBezTo>
                    <a:pt x="288" y="224"/>
                    <a:pt x="224" y="288"/>
                    <a:pt x="144" y="288"/>
                  </a:cubicBezTo>
                  <a:close/>
                  <a:moveTo>
                    <a:pt x="144" y="12"/>
                  </a:moveTo>
                  <a:cubicBezTo>
                    <a:pt x="72" y="12"/>
                    <a:pt x="12" y="71"/>
                    <a:pt x="12" y="144"/>
                  </a:cubicBezTo>
                  <a:cubicBezTo>
                    <a:pt x="12" y="217"/>
                    <a:pt x="72" y="276"/>
                    <a:pt x="144" y="276"/>
                  </a:cubicBezTo>
                  <a:cubicBezTo>
                    <a:pt x="217" y="276"/>
                    <a:pt x="276" y="217"/>
                    <a:pt x="276" y="144"/>
                  </a:cubicBezTo>
                  <a:cubicBezTo>
                    <a:pt x="276" y="71"/>
                    <a:pt x="217" y="12"/>
                    <a:pt x="14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latin typeface="Arial" charset="0"/>
                <a:cs typeface="Arial" charset="0"/>
              </a:endParaRPr>
            </a:p>
          </p:txBody>
        </p:sp>
        <p:sp>
          <p:nvSpPr>
            <p:cNvPr id="9" name="Freeform 15">
              <a:extLst>
                <a:ext uri="{FF2B5EF4-FFF2-40B4-BE49-F238E27FC236}">
                  <a16:creationId xmlns:a16="http://schemas.microsoft.com/office/drawing/2014/main" id="{ED201FAC-7A5E-790B-A050-EE16AAA6B41F}"/>
                </a:ext>
              </a:extLst>
            </p:cNvPr>
            <p:cNvSpPr>
              <a:spLocks noEditPoints="1"/>
            </p:cNvSpPr>
            <p:nvPr/>
          </p:nvSpPr>
          <p:spPr bwMode="auto">
            <a:xfrm>
              <a:off x="1719" y="698"/>
              <a:ext cx="170" cy="168"/>
            </a:xfrm>
            <a:custGeom>
              <a:avLst/>
              <a:gdLst>
                <a:gd name="T0" fmla="*/ 66 w 115"/>
                <a:gd name="T1" fmla="*/ 114 h 114"/>
                <a:gd name="T2" fmla="*/ 62 w 115"/>
                <a:gd name="T3" fmla="*/ 112 h 114"/>
                <a:gd name="T4" fmla="*/ 2 w 115"/>
                <a:gd name="T5" fmla="*/ 52 h 114"/>
                <a:gd name="T6" fmla="*/ 1 w 115"/>
                <a:gd name="T7" fmla="*/ 47 h 114"/>
                <a:gd name="T8" fmla="*/ 4 w 115"/>
                <a:gd name="T9" fmla="*/ 43 h 114"/>
                <a:gd name="T10" fmla="*/ 106 w 115"/>
                <a:gd name="T11" fmla="*/ 1 h 114"/>
                <a:gd name="T12" fmla="*/ 113 w 115"/>
                <a:gd name="T13" fmla="*/ 2 h 114"/>
                <a:gd name="T14" fmla="*/ 114 w 115"/>
                <a:gd name="T15" fmla="*/ 9 h 114"/>
                <a:gd name="T16" fmla="*/ 72 w 115"/>
                <a:gd name="T17" fmla="*/ 111 h 114"/>
                <a:gd name="T18" fmla="*/ 68 w 115"/>
                <a:gd name="T19" fmla="*/ 114 h 114"/>
                <a:gd name="T20" fmla="*/ 66 w 115"/>
                <a:gd name="T21" fmla="*/ 114 h 114"/>
                <a:gd name="T22" fmla="*/ 17 w 115"/>
                <a:gd name="T23" fmla="*/ 50 h 114"/>
                <a:gd name="T24" fmla="*/ 64 w 115"/>
                <a:gd name="T25" fmla="*/ 98 h 114"/>
                <a:gd name="T26" fmla="*/ 97 w 115"/>
                <a:gd name="T27" fmla="*/ 17 h 114"/>
                <a:gd name="T28" fmla="*/ 17 w 115"/>
                <a:gd name="T29" fmla="*/ 5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5" h="114">
                  <a:moveTo>
                    <a:pt x="66" y="114"/>
                  </a:moveTo>
                  <a:cubicBezTo>
                    <a:pt x="65" y="114"/>
                    <a:pt x="63" y="114"/>
                    <a:pt x="62" y="112"/>
                  </a:cubicBezTo>
                  <a:cubicBezTo>
                    <a:pt x="2" y="52"/>
                    <a:pt x="2" y="52"/>
                    <a:pt x="2" y="52"/>
                  </a:cubicBezTo>
                  <a:cubicBezTo>
                    <a:pt x="1" y="51"/>
                    <a:pt x="0" y="49"/>
                    <a:pt x="1" y="47"/>
                  </a:cubicBezTo>
                  <a:cubicBezTo>
                    <a:pt x="1" y="45"/>
                    <a:pt x="2" y="43"/>
                    <a:pt x="4" y="43"/>
                  </a:cubicBezTo>
                  <a:cubicBezTo>
                    <a:pt x="106" y="1"/>
                    <a:pt x="106" y="1"/>
                    <a:pt x="106" y="1"/>
                  </a:cubicBezTo>
                  <a:cubicBezTo>
                    <a:pt x="108" y="0"/>
                    <a:pt x="111" y="0"/>
                    <a:pt x="113" y="2"/>
                  </a:cubicBezTo>
                  <a:cubicBezTo>
                    <a:pt x="114" y="4"/>
                    <a:pt x="115" y="6"/>
                    <a:pt x="114" y="9"/>
                  </a:cubicBezTo>
                  <a:cubicBezTo>
                    <a:pt x="72" y="111"/>
                    <a:pt x="72" y="111"/>
                    <a:pt x="72" y="111"/>
                  </a:cubicBezTo>
                  <a:cubicBezTo>
                    <a:pt x="71" y="112"/>
                    <a:pt x="70" y="114"/>
                    <a:pt x="68" y="114"/>
                  </a:cubicBezTo>
                  <a:cubicBezTo>
                    <a:pt x="67" y="114"/>
                    <a:pt x="67" y="114"/>
                    <a:pt x="66" y="114"/>
                  </a:cubicBezTo>
                  <a:close/>
                  <a:moveTo>
                    <a:pt x="17" y="50"/>
                  </a:moveTo>
                  <a:cubicBezTo>
                    <a:pt x="64" y="98"/>
                    <a:pt x="64" y="98"/>
                    <a:pt x="64" y="98"/>
                  </a:cubicBezTo>
                  <a:cubicBezTo>
                    <a:pt x="97" y="17"/>
                    <a:pt x="97" y="17"/>
                    <a:pt x="97" y="17"/>
                  </a:cubicBezTo>
                  <a:lnTo>
                    <a:pt x="17"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latin typeface="Arial" charset="0"/>
                <a:cs typeface="Arial" charset="0"/>
              </a:endParaRPr>
            </a:p>
          </p:txBody>
        </p:sp>
        <p:sp>
          <p:nvSpPr>
            <p:cNvPr id="10" name="Freeform 16">
              <a:extLst>
                <a:ext uri="{FF2B5EF4-FFF2-40B4-BE49-F238E27FC236}">
                  <a16:creationId xmlns:a16="http://schemas.microsoft.com/office/drawing/2014/main" id="{F35D8B3E-622E-30F8-55DC-783D61518236}"/>
                </a:ext>
              </a:extLst>
            </p:cNvPr>
            <p:cNvSpPr>
              <a:spLocks noEditPoints="1"/>
            </p:cNvSpPr>
            <p:nvPr/>
          </p:nvSpPr>
          <p:spPr bwMode="auto">
            <a:xfrm>
              <a:off x="1657" y="760"/>
              <a:ext cx="170" cy="168"/>
            </a:xfrm>
            <a:custGeom>
              <a:avLst/>
              <a:gdLst>
                <a:gd name="T0" fmla="*/ 6 w 115"/>
                <a:gd name="T1" fmla="*/ 114 h 114"/>
                <a:gd name="T2" fmla="*/ 2 w 115"/>
                <a:gd name="T3" fmla="*/ 112 h 114"/>
                <a:gd name="T4" fmla="*/ 1 w 115"/>
                <a:gd name="T5" fmla="*/ 106 h 114"/>
                <a:gd name="T6" fmla="*/ 43 w 115"/>
                <a:gd name="T7" fmla="*/ 4 h 114"/>
                <a:gd name="T8" fmla="*/ 47 w 115"/>
                <a:gd name="T9" fmla="*/ 0 h 114"/>
                <a:gd name="T10" fmla="*/ 53 w 115"/>
                <a:gd name="T11" fmla="*/ 2 h 114"/>
                <a:gd name="T12" fmla="*/ 113 w 115"/>
                <a:gd name="T13" fmla="*/ 62 h 114"/>
                <a:gd name="T14" fmla="*/ 114 w 115"/>
                <a:gd name="T15" fmla="*/ 67 h 114"/>
                <a:gd name="T16" fmla="*/ 111 w 115"/>
                <a:gd name="T17" fmla="*/ 72 h 114"/>
                <a:gd name="T18" fmla="*/ 9 w 115"/>
                <a:gd name="T19" fmla="*/ 114 h 114"/>
                <a:gd name="T20" fmla="*/ 6 w 115"/>
                <a:gd name="T21" fmla="*/ 114 h 114"/>
                <a:gd name="T22" fmla="*/ 51 w 115"/>
                <a:gd name="T23" fmla="*/ 17 h 114"/>
                <a:gd name="T24" fmla="*/ 17 w 115"/>
                <a:gd name="T25" fmla="*/ 97 h 114"/>
                <a:gd name="T26" fmla="*/ 98 w 115"/>
                <a:gd name="T27" fmla="*/ 64 h 114"/>
                <a:gd name="T28" fmla="*/ 51 w 115"/>
                <a:gd name="T29" fmla="*/ 17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5" h="114">
                  <a:moveTo>
                    <a:pt x="6" y="114"/>
                  </a:moveTo>
                  <a:cubicBezTo>
                    <a:pt x="5" y="114"/>
                    <a:pt x="3" y="114"/>
                    <a:pt x="2" y="112"/>
                  </a:cubicBezTo>
                  <a:cubicBezTo>
                    <a:pt x="0" y="111"/>
                    <a:pt x="0" y="108"/>
                    <a:pt x="1" y="106"/>
                  </a:cubicBezTo>
                  <a:cubicBezTo>
                    <a:pt x="43" y="4"/>
                    <a:pt x="43" y="4"/>
                    <a:pt x="43" y="4"/>
                  </a:cubicBezTo>
                  <a:cubicBezTo>
                    <a:pt x="44" y="2"/>
                    <a:pt x="45" y="1"/>
                    <a:pt x="47" y="0"/>
                  </a:cubicBezTo>
                  <a:cubicBezTo>
                    <a:pt x="49" y="0"/>
                    <a:pt x="51" y="1"/>
                    <a:pt x="53" y="2"/>
                  </a:cubicBezTo>
                  <a:cubicBezTo>
                    <a:pt x="113" y="62"/>
                    <a:pt x="113" y="62"/>
                    <a:pt x="113" y="62"/>
                  </a:cubicBezTo>
                  <a:cubicBezTo>
                    <a:pt x="114" y="63"/>
                    <a:pt x="115" y="65"/>
                    <a:pt x="114" y="67"/>
                  </a:cubicBezTo>
                  <a:cubicBezTo>
                    <a:pt x="114" y="69"/>
                    <a:pt x="113" y="71"/>
                    <a:pt x="111" y="72"/>
                  </a:cubicBezTo>
                  <a:cubicBezTo>
                    <a:pt x="9" y="114"/>
                    <a:pt x="9" y="114"/>
                    <a:pt x="9" y="114"/>
                  </a:cubicBezTo>
                  <a:cubicBezTo>
                    <a:pt x="8" y="114"/>
                    <a:pt x="7" y="114"/>
                    <a:pt x="6" y="114"/>
                  </a:cubicBezTo>
                  <a:close/>
                  <a:moveTo>
                    <a:pt x="51" y="17"/>
                  </a:moveTo>
                  <a:cubicBezTo>
                    <a:pt x="17" y="97"/>
                    <a:pt x="17" y="97"/>
                    <a:pt x="17" y="97"/>
                  </a:cubicBezTo>
                  <a:cubicBezTo>
                    <a:pt x="98" y="64"/>
                    <a:pt x="98" y="64"/>
                    <a:pt x="98" y="64"/>
                  </a:cubicBezTo>
                  <a:lnTo>
                    <a:pt x="51"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latin typeface="Arial" charset="0"/>
                <a:cs typeface="Arial" charset="0"/>
              </a:endParaRPr>
            </a:p>
          </p:txBody>
        </p:sp>
      </p:grpSp>
    </p:spTree>
    <p:extLst>
      <p:ext uri="{BB962C8B-B14F-4D97-AF65-F5344CB8AC3E}">
        <p14:creationId xmlns:p14="http://schemas.microsoft.com/office/powerpoint/2010/main" val="447087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C2B21-0C11-767B-ECE0-EFF2A2CE6E53}"/>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3824119-78F9-C52B-6E50-D961C05F171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73824119-78F9-C52B-6E50-D961C05F171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21CD0A5E-C595-A1F0-145D-6584011794C0}"/>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 la pestaña CERTIFICADOS OBLIGATORIOS, el proveedor gestiona y carga los certificados/documentos requeridos por Mediaset.</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Los certificados obligatorios están precedidos por un asterisco (*).</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Puede consultar ejemplos de los documentos requeridos en la pestaña "EJEMPLO" (ver diapositiva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CD20C6DA-EB96-47D6-E651-B7C60BAEE00A}"/>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3" name="TextBox 2">
            <a:extLst>
              <a:ext uri="{FF2B5EF4-FFF2-40B4-BE49-F238E27FC236}">
                <a16:creationId xmlns:a16="http://schemas.microsoft.com/office/drawing/2014/main" id="{9C5E52FB-3707-B2D5-61CD-1D51DF1557A5}"/>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 </a:t>
            </a:r>
            <a:r>
              <a:rPr lang="it-IT" sz="2000" b="1" i="1" dirty="0" err="1">
                <a:solidFill>
                  <a:srgbClr val="3273B9"/>
                </a:solidFill>
                <a:sym typeface="Helvetica Neue"/>
              </a:rPr>
              <a:t>Certificados</a:t>
            </a:r>
            <a:r>
              <a:rPr lang="it-IT" sz="2000" b="1" i="1" dirty="0">
                <a:solidFill>
                  <a:srgbClr val="3273B9"/>
                </a:solidFill>
                <a:sym typeface="Helvetica Neue"/>
              </a:rPr>
              <a:t> </a:t>
            </a:r>
            <a:r>
              <a:rPr lang="it-IT" sz="2000" b="1" i="1" dirty="0" err="1">
                <a:solidFill>
                  <a:srgbClr val="3273B9"/>
                </a:solidFill>
                <a:sym typeface="Helvetica Neue"/>
              </a:rPr>
              <a:t>Obligatorios</a:t>
            </a:r>
            <a:r>
              <a:rPr lang="it-IT" sz="2000" b="1" i="1" dirty="0">
                <a:solidFill>
                  <a:srgbClr val="3273B9"/>
                </a:solidFill>
                <a:sym typeface="Helvetica Neue"/>
              </a:rPr>
              <a:t> (4/5)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pic>
        <p:nvPicPr>
          <p:cNvPr id="6" name="Picture 5">
            <a:extLst>
              <a:ext uri="{FF2B5EF4-FFF2-40B4-BE49-F238E27FC236}">
                <a16:creationId xmlns:a16="http://schemas.microsoft.com/office/drawing/2014/main" id="{22B8229B-C6A6-3686-1B4A-F2D5A818CB3A}"/>
              </a:ext>
            </a:extLst>
          </p:cNvPr>
          <p:cNvPicPr>
            <a:picLocks noChangeAspect="1"/>
          </p:cNvPicPr>
          <p:nvPr/>
        </p:nvPicPr>
        <p:blipFill>
          <a:blip r:embed="rId5"/>
          <a:stretch>
            <a:fillRect/>
          </a:stretch>
        </p:blipFill>
        <p:spPr>
          <a:xfrm>
            <a:off x="620269" y="1951990"/>
            <a:ext cx="6127923" cy="4474210"/>
          </a:xfrm>
          <a:prstGeom prst="rect">
            <a:avLst/>
          </a:prstGeom>
          <a:ln>
            <a:solidFill>
              <a:schemeClr val="tx1"/>
            </a:solidFill>
          </a:ln>
        </p:spPr>
      </p:pic>
      <p:cxnSp>
        <p:nvCxnSpPr>
          <p:cNvPr id="10" name="Straight Arrow Connector 9">
            <a:extLst>
              <a:ext uri="{FF2B5EF4-FFF2-40B4-BE49-F238E27FC236}">
                <a16:creationId xmlns:a16="http://schemas.microsoft.com/office/drawing/2014/main" id="{B92CF683-000D-11CD-55E7-1E4C81D447B4}"/>
              </a:ext>
            </a:extLst>
          </p:cNvPr>
          <p:cNvCxnSpPr>
            <a:cxnSpLocks/>
          </p:cNvCxnSpPr>
          <p:nvPr/>
        </p:nvCxnSpPr>
        <p:spPr>
          <a:xfrm flipV="1">
            <a:off x="1748789" y="2751513"/>
            <a:ext cx="251996" cy="1456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Rectangle: Rounded Corners 10">
            <a:extLst>
              <a:ext uri="{FF2B5EF4-FFF2-40B4-BE49-F238E27FC236}">
                <a16:creationId xmlns:a16="http://schemas.microsoft.com/office/drawing/2014/main" id="{DF085B61-31AB-09FD-6559-54F2D36DC8E4}"/>
              </a:ext>
            </a:extLst>
          </p:cNvPr>
          <p:cNvSpPr/>
          <p:nvPr/>
        </p:nvSpPr>
        <p:spPr>
          <a:xfrm>
            <a:off x="2044931" y="2463392"/>
            <a:ext cx="4206683" cy="43707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pic>
        <p:nvPicPr>
          <p:cNvPr id="8" name="Picture 7">
            <a:extLst>
              <a:ext uri="{FF2B5EF4-FFF2-40B4-BE49-F238E27FC236}">
                <a16:creationId xmlns:a16="http://schemas.microsoft.com/office/drawing/2014/main" id="{726E312C-A29E-6CE1-376B-E47B39F3E769}"/>
              </a:ext>
            </a:extLst>
          </p:cNvPr>
          <p:cNvPicPr>
            <a:picLocks noChangeAspect="1"/>
          </p:cNvPicPr>
          <p:nvPr/>
        </p:nvPicPr>
        <p:blipFill>
          <a:blip r:embed="rId6"/>
          <a:stretch>
            <a:fillRect/>
          </a:stretch>
        </p:blipFill>
        <p:spPr>
          <a:xfrm>
            <a:off x="633732" y="1951990"/>
            <a:ext cx="6010254" cy="4474210"/>
          </a:xfrm>
          <a:prstGeom prst="rect">
            <a:avLst/>
          </a:prstGeom>
        </p:spPr>
      </p:pic>
      <p:sp>
        <p:nvSpPr>
          <p:cNvPr id="7" name="Segnaposto numero diapositiva 1">
            <a:extLst>
              <a:ext uri="{FF2B5EF4-FFF2-40B4-BE49-F238E27FC236}">
                <a16:creationId xmlns:a16="http://schemas.microsoft.com/office/drawing/2014/main" id="{8EE682B4-D2A8-A2AF-071B-54456A2F1D9B}"/>
              </a:ext>
            </a:extLst>
          </p:cNvPr>
          <p:cNvSpPr txBox="1">
            <a:spLocks/>
          </p:cNvSpPr>
          <p:nvPr/>
        </p:nvSpPr>
        <p:spPr>
          <a:xfrm>
            <a:off x="6040703" y="6540500"/>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5" name="Rectangle 4">
            <a:extLst>
              <a:ext uri="{FF2B5EF4-FFF2-40B4-BE49-F238E27FC236}">
                <a16:creationId xmlns:a16="http://schemas.microsoft.com/office/drawing/2014/main" id="{9C0CA740-C1DB-5220-E227-72D00E4CB062}"/>
              </a:ext>
            </a:extLst>
          </p:cNvPr>
          <p:cNvSpPr/>
          <p:nvPr/>
        </p:nvSpPr>
        <p:spPr>
          <a:xfrm>
            <a:off x="861585" y="3340430"/>
            <a:ext cx="1966070" cy="241604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2. Haga clic en «</a:t>
            </a:r>
            <a:r>
              <a:rPr lang="es-ES" sz="1200" b="1" dirty="0">
                <a:solidFill>
                  <a:srgbClr val="1D1D1B"/>
                </a:solidFill>
                <a:latin typeface="Calibri"/>
                <a:cs typeface="Calibri"/>
              </a:rPr>
              <a:t>VOLVER</a:t>
            </a:r>
            <a:r>
              <a:rPr lang="es-ES" sz="1200" dirty="0">
                <a:solidFill>
                  <a:srgbClr val="1D1D1B"/>
                </a:solidFill>
                <a:latin typeface="Calibri"/>
                <a:cs typeface="Calibri"/>
              </a:rPr>
              <a:t>» para regresar a la página de resumen del certificado.</a:t>
            </a:r>
          </a:p>
          <a:p>
            <a:pPr marL="92075" marR="158115">
              <a:lnSpc>
                <a:spcPct val="100000"/>
              </a:lnSpc>
              <a:spcBef>
                <a:spcPts val="305"/>
              </a:spcBef>
            </a:pPr>
            <a:endParaRPr lang="es-ES" sz="1200" dirty="0">
              <a:solidFill>
                <a:srgbClr val="1D1D1B"/>
              </a:solidFill>
              <a:latin typeface="Calibri"/>
              <a:cs typeface="Calibri"/>
            </a:endParaRPr>
          </a:p>
          <a:p>
            <a:pPr marL="92075" marR="158115">
              <a:lnSpc>
                <a:spcPct val="100000"/>
              </a:lnSpc>
              <a:spcBef>
                <a:spcPts val="305"/>
              </a:spcBef>
            </a:pPr>
            <a:r>
              <a:rPr lang="es-ES" sz="1200" dirty="0">
                <a:solidFill>
                  <a:srgbClr val="1D1D1B"/>
                </a:solidFill>
                <a:latin typeface="Calibri"/>
                <a:cs typeface="Calibri"/>
              </a:rPr>
              <a:t>Nota:</a:t>
            </a:r>
          </a:p>
          <a:p>
            <a:pPr marL="92075" marR="158115">
              <a:lnSpc>
                <a:spcPct val="100000"/>
              </a:lnSpc>
              <a:spcBef>
                <a:spcPts val="305"/>
              </a:spcBef>
            </a:pPr>
            <a:endParaRPr lang="es-ES" sz="1200" dirty="0">
              <a:solidFill>
                <a:srgbClr val="1D1D1B"/>
              </a:solidFill>
              <a:latin typeface="Calibri"/>
              <a:cs typeface="Calibri"/>
            </a:endParaRPr>
          </a:p>
          <a:p>
            <a:pPr marL="92075" marR="158115">
              <a:lnSpc>
                <a:spcPct val="100000"/>
              </a:lnSpc>
              <a:spcBef>
                <a:spcPts val="305"/>
              </a:spcBef>
            </a:pPr>
            <a:r>
              <a:rPr lang="es-ES" sz="1200" dirty="0">
                <a:solidFill>
                  <a:srgbClr val="1D1D1B"/>
                </a:solidFill>
                <a:latin typeface="Calibri"/>
                <a:cs typeface="Calibri"/>
              </a:rPr>
              <a:t>Es importante guardar el certificado antes de seleccionar este botón; de lo contrario, el certificado no aparecerá en el portal.</a:t>
            </a:r>
            <a:endParaRPr lang="it-IT" sz="1200" dirty="0">
              <a:latin typeface="Calibri"/>
              <a:cs typeface="Calibri"/>
            </a:endParaRPr>
          </a:p>
          <a:p>
            <a:pPr marL="90805" marR="311785">
              <a:lnSpc>
                <a:spcPct val="100000"/>
              </a:lnSpc>
              <a:spcBef>
                <a:spcPts val="309"/>
              </a:spcBef>
            </a:pPr>
            <a:endParaRPr lang="it-IT" sz="1000" dirty="0">
              <a:latin typeface="Calibri"/>
              <a:cs typeface="Calibri"/>
            </a:endParaRPr>
          </a:p>
        </p:txBody>
      </p:sp>
      <p:cxnSp>
        <p:nvCxnSpPr>
          <p:cNvPr id="13" name="Straight Arrow Connector 12">
            <a:extLst>
              <a:ext uri="{FF2B5EF4-FFF2-40B4-BE49-F238E27FC236}">
                <a16:creationId xmlns:a16="http://schemas.microsoft.com/office/drawing/2014/main" id="{39D48C93-9224-3070-5D1F-49017F24E2FB}"/>
              </a:ext>
            </a:extLst>
          </p:cNvPr>
          <p:cNvCxnSpPr>
            <a:cxnSpLocks/>
            <a:stCxn id="5" idx="2"/>
            <a:endCxn id="14" idx="1"/>
          </p:cNvCxnSpPr>
          <p:nvPr/>
        </p:nvCxnSpPr>
        <p:spPr>
          <a:xfrm>
            <a:off x="1844620" y="5756476"/>
            <a:ext cx="1857429" cy="3428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Rectangle: Rounded Corners 13">
            <a:extLst>
              <a:ext uri="{FF2B5EF4-FFF2-40B4-BE49-F238E27FC236}">
                <a16:creationId xmlns:a16="http://schemas.microsoft.com/office/drawing/2014/main" id="{9681C0BF-C102-FBF2-46BC-95060CA38D1B}"/>
              </a:ext>
            </a:extLst>
          </p:cNvPr>
          <p:cNvSpPr/>
          <p:nvPr/>
        </p:nvSpPr>
        <p:spPr>
          <a:xfrm>
            <a:off x="3702049" y="5912188"/>
            <a:ext cx="521285" cy="37437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5" name="Rectangle 14">
            <a:extLst>
              <a:ext uri="{FF2B5EF4-FFF2-40B4-BE49-F238E27FC236}">
                <a16:creationId xmlns:a16="http://schemas.microsoft.com/office/drawing/2014/main" id="{C9B15743-C641-22E4-41EE-8ECA5276DE86}"/>
              </a:ext>
            </a:extLst>
          </p:cNvPr>
          <p:cNvSpPr/>
          <p:nvPr/>
        </p:nvSpPr>
        <p:spPr>
          <a:xfrm>
            <a:off x="3596866" y="3941162"/>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b="1" dirty="0">
                <a:solidFill>
                  <a:srgbClr val="1D1D1B"/>
                </a:solidFill>
                <a:latin typeface="Calibri"/>
                <a:cs typeface="Calibri"/>
              </a:rPr>
              <a:t>1. </a:t>
            </a:r>
            <a:r>
              <a:rPr lang="es-ES" sz="1200" dirty="0">
                <a:solidFill>
                  <a:srgbClr val="1D1D1B"/>
                </a:solidFill>
                <a:latin typeface="Calibri"/>
                <a:cs typeface="Calibri"/>
              </a:rPr>
              <a:t>Haga clic en </a:t>
            </a:r>
            <a:r>
              <a:rPr lang="es-ES" sz="1200" b="1" dirty="0">
                <a:solidFill>
                  <a:srgbClr val="1D1D1B"/>
                </a:solidFill>
                <a:latin typeface="Calibri"/>
                <a:cs typeface="Calibri"/>
              </a:rPr>
              <a:t>“GUARDAR" </a:t>
            </a:r>
            <a:r>
              <a:rPr lang="es-ES" sz="1200" dirty="0">
                <a:solidFill>
                  <a:srgbClr val="1D1D1B"/>
                </a:solidFill>
                <a:latin typeface="Calibri"/>
                <a:cs typeface="Calibri"/>
              </a:rPr>
              <a:t>para guardar el certificado introducido.</a:t>
            </a:r>
            <a:endParaRPr lang="it-IT" sz="1200" dirty="0">
              <a:latin typeface="Calibri"/>
              <a:cs typeface="Calibri"/>
            </a:endParaRPr>
          </a:p>
        </p:txBody>
      </p:sp>
      <p:sp>
        <p:nvSpPr>
          <p:cNvPr id="24" name="Rectangle: Rounded Corners 23">
            <a:extLst>
              <a:ext uri="{FF2B5EF4-FFF2-40B4-BE49-F238E27FC236}">
                <a16:creationId xmlns:a16="http://schemas.microsoft.com/office/drawing/2014/main" id="{C3AC0F86-A009-8C29-7275-41FDE659795A}"/>
              </a:ext>
            </a:extLst>
          </p:cNvPr>
          <p:cNvSpPr/>
          <p:nvPr/>
        </p:nvSpPr>
        <p:spPr>
          <a:xfrm>
            <a:off x="5149720" y="5912188"/>
            <a:ext cx="1046598" cy="37437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25" name="Rectangle: Rounded Corners 24">
            <a:extLst>
              <a:ext uri="{FF2B5EF4-FFF2-40B4-BE49-F238E27FC236}">
                <a16:creationId xmlns:a16="http://schemas.microsoft.com/office/drawing/2014/main" id="{068DEEF1-5F09-915D-B31B-2A35EF8CB4B8}"/>
              </a:ext>
            </a:extLst>
          </p:cNvPr>
          <p:cNvSpPr/>
          <p:nvPr/>
        </p:nvSpPr>
        <p:spPr>
          <a:xfrm>
            <a:off x="4275326" y="5912188"/>
            <a:ext cx="822402" cy="374371"/>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cxnSp>
        <p:nvCxnSpPr>
          <p:cNvPr id="26" name="Straight Arrow Connector 25">
            <a:extLst>
              <a:ext uri="{FF2B5EF4-FFF2-40B4-BE49-F238E27FC236}">
                <a16:creationId xmlns:a16="http://schemas.microsoft.com/office/drawing/2014/main" id="{35F982BE-A887-F515-E0D7-BE97E419053B}"/>
              </a:ext>
            </a:extLst>
          </p:cNvPr>
          <p:cNvCxnSpPr>
            <a:cxnSpLocks/>
            <a:endCxn id="25" idx="0"/>
          </p:cNvCxnSpPr>
          <p:nvPr/>
        </p:nvCxnSpPr>
        <p:spPr>
          <a:xfrm>
            <a:off x="4471261" y="4557752"/>
            <a:ext cx="215266" cy="135443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Rectangle 26">
            <a:extLst>
              <a:ext uri="{FF2B5EF4-FFF2-40B4-BE49-F238E27FC236}">
                <a16:creationId xmlns:a16="http://schemas.microsoft.com/office/drawing/2014/main" id="{DD60A5E4-2786-AC6E-C406-8B1C51D6288A}"/>
              </a:ext>
            </a:extLst>
          </p:cNvPr>
          <p:cNvSpPr/>
          <p:nvPr/>
        </p:nvSpPr>
        <p:spPr>
          <a:xfrm>
            <a:off x="6040703" y="3915504"/>
            <a:ext cx="1748789"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3. Haga clic en “</a:t>
            </a:r>
            <a:r>
              <a:rPr lang="es-ES" sz="1200" b="1" dirty="0">
                <a:solidFill>
                  <a:srgbClr val="1D1D1B"/>
                </a:solidFill>
                <a:latin typeface="Calibri"/>
                <a:cs typeface="Calibri"/>
              </a:rPr>
              <a:t>GUARDE Y NUEVO</a:t>
            </a:r>
            <a:r>
              <a:rPr lang="es-ES" sz="1200" dirty="0">
                <a:solidFill>
                  <a:srgbClr val="1D1D1B"/>
                </a:solidFill>
                <a:latin typeface="Calibri"/>
                <a:cs typeface="Calibri"/>
              </a:rPr>
              <a:t>" para guardar e insertar directamente un nuevo certificado en el portal</a:t>
            </a:r>
            <a:r>
              <a:rPr lang="es-ES" sz="1200" b="1" dirty="0">
                <a:solidFill>
                  <a:srgbClr val="1D1D1B"/>
                </a:solidFill>
                <a:latin typeface="Calibri"/>
                <a:cs typeface="Calibri"/>
              </a:rPr>
              <a:t>.</a:t>
            </a:r>
            <a:endParaRPr lang="it-IT" sz="1200" dirty="0">
              <a:latin typeface="Calibri"/>
              <a:cs typeface="Calibri"/>
            </a:endParaRPr>
          </a:p>
        </p:txBody>
      </p:sp>
      <p:cxnSp>
        <p:nvCxnSpPr>
          <p:cNvPr id="28" name="Straight Arrow Connector 27">
            <a:extLst>
              <a:ext uri="{FF2B5EF4-FFF2-40B4-BE49-F238E27FC236}">
                <a16:creationId xmlns:a16="http://schemas.microsoft.com/office/drawing/2014/main" id="{6D1435ED-DAC8-363D-76AC-D90494B1CB18}"/>
              </a:ext>
            </a:extLst>
          </p:cNvPr>
          <p:cNvCxnSpPr>
            <a:cxnSpLocks/>
            <a:stCxn id="27" idx="2"/>
            <a:endCxn id="24" idx="0"/>
          </p:cNvCxnSpPr>
          <p:nvPr/>
        </p:nvCxnSpPr>
        <p:spPr>
          <a:xfrm flipH="1">
            <a:off x="5673019" y="4877306"/>
            <a:ext cx="1242079" cy="103488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184560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5960A-D409-D3EC-4E0D-C5C394E17F2C}"/>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1114118-36A0-E0BE-BC29-1D74DA79069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F1114118-36A0-E0BE-BC29-1D74DA79069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9AEEF40B-1AD5-6C5C-D13E-9619A3702956}"/>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 la pestaña CERTIFICADOS OBLIGATORIOS, el proveedor gestiona y carga los certificados/documentos requeridos por Mediaset.</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Los certificados obligatorios están precedidos por un asterisco (*).</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Puede consultar ejemplos de los documentos requeridos en la pestaña "EJEMPLO" (ver diapositiva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3" name="TextBox 2">
            <a:extLst>
              <a:ext uri="{FF2B5EF4-FFF2-40B4-BE49-F238E27FC236}">
                <a16:creationId xmlns:a16="http://schemas.microsoft.com/office/drawing/2014/main" id="{78C5A3FD-5CB9-B397-4703-5AE9505A1215}"/>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 </a:t>
            </a:r>
            <a:r>
              <a:rPr lang="it-IT" sz="2000" b="1" i="1" dirty="0" err="1">
                <a:solidFill>
                  <a:srgbClr val="3273B9"/>
                </a:solidFill>
                <a:sym typeface="Helvetica Neue"/>
              </a:rPr>
              <a:t>Certificados</a:t>
            </a:r>
            <a:r>
              <a:rPr lang="it-IT" sz="2000" b="1" i="1" dirty="0">
                <a:solidFill>
                  <a:srgbClr val="3273B9"/>
                </a:solidFill>
                <a:sym typeface="Helvetica Neue"/>
              </a:rPr>
              <a:t> </a:t>
            </a:r>
            <a:r>
              <a:rPr lang="it-IT" sz="2000" b="1" i="1" dirty="0" err="1">
                <a:solidFill>
                  <a:srgbClr val="3273B9"/>
                </a:solidFill>
                <a:sym typeface="Helvetica Neue"/>
              </a:rPr>
              <a:t>Obligatorios</a:t>
            </a:r>
            <a:r>
              <a:rPr lang="it-IT" sz="2000" b="1" i="1" dirty="0">
                <a:solidFill>
                  <a:srgbClr val="3273B9"/>
                </a:solidFill>
                <a:sym typeface="Helvetica Neue"/>
              </a:rPr>
              <a:t> (5/5)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pic>
        <p:nvPicPr>
          <p:cNvPr id="17" name="Picture 16">
            <a:extLst>
              <a:ext uri="{FF2B5EF4-FFF2-40B4-BE49-F238E27FC236}">
                <a16:creationId xmlns:a16="http://schemas.microsoft.com/office/drawing/2014/main" id="{5880C208-C363-6231-8F00-AFD74F7DFE6F}"/>
              </a:ext>
            </a:extLst>
          </p:cNvPr>
          <p:cNvPicPr>
            <a:picLocks noChangeAspect="1"/>
          </p:cNvPicPr>
          <p:nvPr/>
        </p:nvPicPr>
        <p:blipFill>
          <a:blip r:embed="rId5"/>
          <a:stretch>
            <a:fillRect/>
          </a:stretch>
        </p:blipFill>
        <p:spPr>
          <a:xfrm>
            <a:off x="807020" y="1923067"/>
            <a:ext cx="10577960" cy="4376133"/>
          </a:xfrm>
          <a:prstGeom prst="rect">
            <a:avLst/>
          </a:prstGeom>
          <a:ln>
            <a:solidFill>
              <a:schemeClr val="tx1"/>
            </a:solidFill>
          </a:ln>
        </p:spPr>
      </p:pic>
      <p:pic>
        <p:nvPicPr>
          <p:cNvPr id="19" name="Picture 18">
            <a:extLst>
              <a:ext uri="{FF2B5EF4-FFF2-40B4-BE49-F238E27FC236}">
                <a16:creationId xmlns:a16="http://schemas.microsoft.com/office/drawing/2014/main" id="{C4F1326E-EC2F-897B-0315-EBC79C010741}"/>
              </a:ext>
            </a:extLst>
          </p:cNvPr>
          <p:cNvPicPr>
            <a:picLocks noChangeAspect="1"/>
          </p:cNvPicPr>
          <p:nvPr/>
        </p:nvPicPr>
        <p:blipFill>
          <a:blip r:embed="rId6"/>
          <a:stretch>
            <a:fillRect/>
          </a:stretch>
        </p:blipFill>
        <p:spPr>
          <a:xfrm>
            <a:off x="1523850" y="4951354"/>
            <a:ext cx="1216687" cy="468371"/>
          </a:xfrm>
          <a:prstGeom prst="rect">
            <a:avLst/>
          </a:prstGeom>
          <a:ln>
            <a:solidFill>
              <a:schemeClr val="tx1"/>
            </a:solidFill>
          </a:ln>
        </p:spPr>
      </p:pic>
      <p:sp>
        <p:nvSpPr>
          <p:cNvPr id="33" name="Rectangle: Rounded Corners 32">
            <a:extLst>
              <a:ext uri="{FF2B5EF4-FFF2-40B4-BE49-F238E27FC236}">
                <a16:creationId xmlns:a16="http://schemas.microsoft.com/office/drawing/2014/main" id="{62BD0C59-5C37-626F-32E5-6A2973867C52}"/>
              </a:ext>
            </a:extLst>
          </p:cNvPr>
          <p:cNvSpPr/>
          <p:nvPr/>
        </p:nvSpPr>
        <p:spPr>
          <a:xfrm>
            <a:off x="1497456" y="4746345"/>
            <a:ext cx="202758" cy="187186"/>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34" name="Rectangle 33">
            <a:extLst>
              <a:ext uri="{FF2B5EF4-FFF2-40B4-BE49-F238E27FC236}">
                <a16:creationId xmlns:a16="http://schemas.microsoft.com/office/drawing/2014/main" id="{A44816BB-70BA-6D3E-0647-B854C54F60A0}"/>
              </a:ext>
            </a:extLst>
          </p:cNvPr>
          <p:cNvSpPr/>
          <p:nvPr/>
        </p:nvSpPr>
        <p:spPr>
          <a:xfrm>
            <a:off x="3839781" y="3537534"/>
            <a:ext cx="1748789"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1. Para ver las actividades disponibles para cada certificado en el portal, haga clic en los 3 puntos.</a:t>
            </a:r>
            <a:endParaRPr lang="it-IT" sz="1200" dirty="0">
              <a:latin typeface="Calibri"/>
              <a:cs typeface="Calibri"/>
            </a:endParaRPr>
          </a:p>
        </p:txBody>
      </p:sp>
      <p:cxnSp>
        <p:nvCxnSpPr>
          <p:cNvPr id="35" name="Straight Arrow Connector 34">
            <a:extLst>
              <a:ext uri="{FF2B5EF4-FFF2-40B4-BE49-F238E27FC236}">
                <a16:creationId xmlns:a16="http://schemas.microsoft.com/office/drawing/2014/main" id="{4706D8AB-8CC1-0749-EFAE-4E739A509ED1}"/>
              </a:ext>
            </a:extLst>
          </p:cNvPr>
          <p:cNvCxnSpPr>
            <a:cxnSpLocks/>
            <a:stCxn id="34" idx="1"/>
            <a:endCxn id="33" idx="3"/>
          </p:cNvCxnSpPr>
          <p:nvPr/>
        </p:nvCxnSpPr>
        <p:spPr>
          <a:xfrm flipH="1">
            <a:off x="1700214" y="4018435"/>
            <a:ext cx="2139567" cy="8215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6" name="Rectangle: Rounded Corners 35">
            <a:extLst>
              <a:ext uri="{FF2B5EF4-FFF2-40B4-BE49-F238E27FC236}">
                <a16:creationId xmlns:a16="http://schemas.microsoft.com/office/drawing/2014/main" id="{D203D2EC-6064-CF42-E6CF-566B5F4EDECE}"/>
              </a:ext>
            </a:extLst>
          </p:cNvPr>
          <p:cNvSpPr/>
          <p:nvPr/>
        </p:nvSpPr>
        <p:spPr>
          <a:xfrm>
            <a:off x="1497456" y="4951354"/>
            <a:ext cx="1243081" cy="164449"/>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37" name="Rectangle 36">
            <a:extLst>
              <a:ext uri="{FF2B5EF4-FFF2-40B4-BE49-F238E27FC236}">
                <a16:creationId xmlns:a16="http://schemas.microsoft.com/office/drawing/2014/main" id="{A2EA044F-BF63-C00F-FBA6-34E4B56C6C6B}"/>
              </a:ext>
            </a:extLst>
          </p:cNvPr>
          <p:cNvSpPr/>
          <p:nvPr/>
        </p:nvSpPr>
        <p:spPr>
          <a:xfrm>
            <a:off x="4379188" y="4689385"/>
            <a:ext cx="1813794"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2. Haga clic en "Abrir" para poder modificar los datos introducidos en el certificado seleccionado.</a:t>
            </a:r>
            <a:endParaRPr lang="it-IT" sz="1200" dirty="0">
              <a:latin typeface="Calibri"/>
              <a:cs typeface="Calibri"/>
            </a:endParaRPr>
          </a:p>
        </p:txBody>
      </p:sp>
      <p:cxnSp>
        <p:nvCxnSpPr>
          <p:cNvPr id="38" name="Straight Arrow Connector 37">
            <a:extLst>
              <a:ext uri="{FF2B5EF4-FFF2-40B4-BE49-F238E27FC236}">
                <a16:creationId xmlns:a16="http://schemas.microsoft.com/office/drawing/2014/main" id="{D7DC0D63-2E14-2C67-22BF-1EE293541DBF}"/>
              </a:ext>
            </a:extLst>
          </p:cNvPr>
          <p:cNvCxnSpPr>
            <a:cxnSpLocks/>
            <a:stCxn id="37" idx="1"/>
            <a:endCxn id="36" idx="3"/>
          </p:cNvCxnSpPr>
          <p:nvPr/>
        </p:nvCxnSpPr>
        <p:spPr>
          <a:xfrm flipH="1" flipV="1">
            <a:off x="2740537" y="5033579"/>
            <a:ext cx="1638651" cy="443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1" name="Segnaposto numero diapositiva 1">
            <a:extLst>
              <a:ext uri="{FF2B5EF4-FFF2-40B4-BE49-F238E27FC236}">
                <a16:creationId xmlns:a16="http://schemas.microsoft.com/office/drawing/2014/main" id="{466414F1-179B-2682-C87F-B84ED89EF8A7}"/>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Tree>
    <p:extLst>
      <p:ext uri="{BB962C8B-B14F-4D97-AF65-F5344CB8AC3E}">
        <p14:creationId xmlns:p14="http://schemas.microsoft.com/office/powerpoint/2010/main" val="1523857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B02FB-0403-FD7E-9368-E94BFAE61F66}"/>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55D705C-A5F7-1282-67BD-3DA45D78316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4" name="think-cell data - do not delete" hidden="1">
                        <a:extLst>
                          <a:ext uri="{FF2B5EF4-FFF2-40B4-BE49-F238E27FC236}">
                            <a16:creationId xmlns:a16="http://schemas.microsoft.com/office/drawing/2014/main" id="{755D705C-A5F7-1282-67BD-3DA45D78316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CasellaDiTesto 2">
            <a:extLst>
              <a:ext uri="{FF2B5EF4-FFF2-40B4-BE49-F238E27FC236}">
                <a16:creationId xmlns:a16="http://schemas.microsoft.com/office/drawing/2014/main" id="{1DD20A38-2170-2224-8208-690773F8AE2A}"/>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 la pestaña CERTIFICADOS OBLIGATORIOS, el proveedor gestiona y carga los certificados/documentos requeridos por Mediaset.</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Los certificados obligatorios están precedidos por un asterisco (*).</a:t>
            </a:r>
          </a:p>
          <a:p>
            <a:pPr lvl="0" defTabSz="825500" hangingPunct="0">
              <a:lnSpc>
                <a:spcPct val="150000"/>
              </a:lnSpc>
              <a:defRPr/>
            </a:pPr>
            <a:r>
              <a:rPr lang="es-ES" sz="1400"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rPr>
              <a:t>Puede consultar ejemplos de los documentos requeridos en la pestaña "EJEMPLO" (ver diapositiva 23).</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3" name="TextBox 2">
            <a:extLst>
              <a:ext uri="{FF2B5EF4-FFF2-40B4-BE49-F238E27FC236}">
                <a16:creationId xmlns:a16="http://schemas.microsoft.com/office/drawing/2014/main" id="{915653D7-99D7-E184-E89B-49BAC0775223}"/>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 </a:t>
            </a:r>
            <a:r>
              <a:rPr lang="it-IT" sz="2000" b="1" i="1" dirty="0" err="1">
                <a:solidFill>
                  <a:srgbClr val="3273B9"/>
                </a:solidFill>
                <a:sym typeface="Helvetica Neue"/>
              </a:rPr>
              <a:t>Certificados</a:t>
            </a:r>
            <a:r>
              <a:rPr lang="it-IT" sz="2000" b="1" i="1" dirty="0">
                <a:solidFill>
                  <a:srgbClr val="3273B9"/>
                </a:solidFill>
                <a:sym typeface="Helvetica Neue"/>
              </a:rPr>
              <a:t> </a:t>
            </a:r>
            <a:r>
              <a:rPr lang="it-IT" sz="2000" b="1" i="1" dirty="0" err="1">
                <a:solidFill>
                  <a:srgbClr val="3273B9"/>
                </a:solidFill>
                <a:sym typeface="Helvetica Neue"/>
              </a:rPr>
              <a:t>Obligatorios</a:t>
            </a:r>
            <a:r>
              <a:rPr lang="it-IT" sz="2000" b="1" i="1" dirty="0">
                <a:solidFill>
                  <a:srgbClr val="3273B9"/>
                </a:solidFill>
                <a:sym typeface="Helvetica Neue"/>
              </a:rPr>
              <a:t> (5/5)</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pic>
        <p:nvPicPr>
          <p:cNvPr id="17" name="Picture 16">
            <a:extLst>
              <a:ext uri="{FF2B5EF4-FFF2-40B4-BE49-F238E27FC236}">
                <a16:creationId xmlns:a16="http://schemas.microsoft.com/office/drawing/2014/main" id="{0B1AFD21-631A-3507-B730-60E2651DBAB0}"/>
              </a:ext>
            </a:extLst>
          </p:cNvPr>
          <p:cNvPicPr>
            <a:picLocks noChangeAspect="1"/>
          </p:cNvPicPr>
          <p:nvPr/>
        </p:nvPicPr>
        <p:blipFill>
          <a:blip r:embed="rId5"/>
          <a:stretch>
            <a:fillRect/>
          </a:stretch>
        </p:blipFill>
        <p:spPr>
          <a:xfrm>
            <a:off x="807020" y="1923067"/>
            <a:ext cx="10577960" cy="4376133"/>
          </a:xfrm>
          <a:prstGeom prst="rect">
            <a:avLst/>
          </a:prstGeom>
          <a:ln>
            <a:solidFill>
              <a:schemeClr val="tx1"/>
            </a:solidFill>
          </a:ln>
        </p:spPr>
      </p:pic>
      <p:pic>
        <p:nvPicPr>
          <p:cNvPr id="19" name="Picture 18">
            <a:extLst>
              <a:ext uri="{FF2B5EF4-FFF2-40B4-BE49-F238E27FC236}">
                <a16:creationId xmlns:a16="http://schemas.microsoft.com/office/drawing/2014/main" id="{419D2698-E32F-02AC-7B5F-FE45858EDA64}"/>
              </a:ext>
            </a:extLst>
          </p:cNvPr>
          <p:cNvPicPr>
            <a:picLocks noChangeAspect="1"/>
          </p:cNvPicPr>
          <p:nvPr/>
        </p:nvPicPr>
        <p:blipFill>
          <a:blip r:embed="rId6"/>
          <a:stretch>
            <a:fillRect/>
          </a:stretch>
        </p:blipFill>
        <p:spPr>
          <a:xfrm>
            <a:off x="1523850" y="4951354"/>
            <a:ext cx="1216687" cy="468371"/>
          </a:xfrm>
          <a:prstGeom prst="rect">
            <a:avLst/>
          </a:prstGeom>
          <a:ln>
            <a:solidFill>
              <a:schemeClr val="tx1"/>
            </a:solidFill>
          </a:ln>
        </p:spPr>
      </p:pic>
      <p:sp>
        <p:nvSpPr>
          <p:cNvPr id="33" name="Rectangle: Rounded Corners 32">
            <a:extLst>
              <a:ext uri="{FF2B5EF4-FFF2-40B4-BE49-F238E27FC236}">
                <a16:creationId xmlns:a16="http://schemas.microsoft.com/office/drawing/2014/main" id="{327433C7-1D75-A712-D4CC-3C6C728DCAF0}"/>
              </a:ext>
            </a:extLst>
          </p:cNvPr>
          <p:cNvSpPr/>
          <p:nvPr/>
        </p:nvSpPr>
        <p:spPr>
          <a:xfrm>
            <a:off x="1497456" y="4746345"/>
            <a:ext cx="202758" cy="187186"/>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34" name="Rectangle 33">
            <a:extLst>
              <a:ext uri="{FF2B5EF4-FFF2-40B4-BE49-F238E27FC236}">
                <a16:creationId xmlns:a16="http://schemas.microsoft.com/office/drawing/2014/main" id="{46331C25-B126-99ED-FEAD-FD59E19E4AD6}"/>
              </a:ext>
            </a:extLst>
          </p:cNvPr>
          <p:cNvSpPr/>
          <p:nvPr/>
        </p:nvSpPr>
        <p:spPr>
          <a:xfrm>
            <a:off x="3839781" y="3537534"/>
            <a:ext cx="1748789"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1. Para ver las actividades disponibles para cada certificado en el portal, haga clic en los 3 puntos.</a:t>
            </a:r>
            <a:endParaRPr lang="it-IT" sz="1200" dirty="0">
              <a:latin typeface="Calibri"/>
              <a:cs typeface="Calibri"/>
            </a:endParaRPr>
          </a:p>
        </p:txBody>
      </p:sp>
      <p:cxnSp>
        <p:nvCxnSpPr>
          <p:cNvPr id="35" name="Straight Arrow Connector 34">
            <a:extLst>
              <a:ext uri="{FF2B5EF4-FFF2-40B4-BE49-F238E27FC236}">
                <a16:creationId xmlns:a16="http://schemas.microsoft.com/office/drawing/2014/main" id="{D52E456B-8458-40CA-C5FF-F064C35B9DF1}"/>
              </a:ext>
            </a:extLst>
          </p:cNvPr>
          <p:cNvCxnSpPr>
            <a:cxnSpLocks/>
            <a:stCxn id="34" idx="1"/>
            <a:endCxn id="33" idx="3"/>
          </p:cNvCxnSpPr>
          <p:nvPr/>
        </p:nvCxnSpPr>
        <p:spPr>
          <a:xfrm flipH="1">
            <a:off x="1700214" y="4018435"/>
            <a:ext cx="2139567" cy="8215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6" name="Rectangle: Rounded Corners 35">
            <a:extLst>
              <a:ext uri="{FF2B5EF4-FFF2-40B4-BE49-F238E27FC236}">
                <a16:creationId xmlns:a16="http://schemas.microsoft.com/office/drawing/2014/main" id="{6A9B6632-0CD9-C8E4-E434-EB6E80246004}"/>
              </a:ext>
            </a:extLst>
          </p:cNvPr>
          <p:cNvSpPr/>
          <p:nvPr/>
        </p:nvSpPr>
        <p:spPr>
          <a:xfrm>
            <a:off x="1497456" y="5255276"/>
            <a:ext cx="1243081" cy="164449"/>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37" name="Rectangle 36">
            <a:extLst>
              <a:ext uri="{FF2B5EF4-FFF2-40B4-BE49-F238E27FC236}">
                <a16:creationId xmlns:a16="http://schemas.microsoft.com/office/drawing/2014/main" id="{4AEDBE20-9B23-F41C-B3DB-22B6AF1B241C}"/>
              </a:ext>
            </a:extLst>
          </p:cNvPr>
          <p:cNvSpPr/>
          <p:nvPr/>
        </p:nvSpPr>
        <p:spPr>
          <a:xfrm>
            <a:off x="3902938" y="5229365"/>
            <a:ext cx="1813794"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spcBef>
                <a:spcPts val="305"/>
              </a:spcBef>
            </a:pPr>
            <a:r>
              <a:rPr lang="es-ES" sz="1200" dirty="0">
                <a:solidFill>
                  <a:srgbClr val="1D1D1B"/>
                </a:solidFill>
                <a:latin typeface="Calibri"/>
                <a:cs typeface="Calibri"/>
              </a:rPr>
              <a:t>2. Haga clic en "Abrir documento en una nueva ventana del navegador" para ver los documentos cargados.</a:t>
            </a:r>
            <a:endParaRPr lang="it-IT" sz="1200" dirty="0">
              <a:latin typeface="Calibri"/>
              <a:cs typeface="Calibri"/>
            </a:endParaRPr>
          </a:p>
        </p:txBody>
      </p:sp>
      <p:cxnSp>
        <p:nvCxnSpPr>
          <p:cNvPr id="38" name="Straight Arrow Connector 37">
            <a:extLst>
              <a:ext uri="{FF2B5EF4-FFF2-40B4-BE49-F238E27FC236}">
                <a16:creationId xmlns:a16="http://schemas.microsoft.com/office/drawing/2014/main" id="{65AD078D-42F0-5AA7-DAD9-2BE5EC73183B}"/>
              </a:ext>
            </a:extLst>
          </p:cNvPr>
          <p:cNvCxnSpPr>
            <a:cxnSpLocks/>
            <a:stCxn id="37" idx="1"/>
            <a:endCxn id="36" idx="3"/>
          </p:cNvCxnSpPr>
          <p:nvPr/>
        </p:nvCxnSpPr>
        <p:spPr>
          <a:xfrm flipH="1" flipV="1">
            <a:off x="2740537" y="5337501"/>
            <a:ext cx="1162401" cy="3727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0" name="Picture 9">
            <a:extLst>
              <a:ext uri="{FF2B5EF4-FFF2-40B4-BE49-F238E27FC236}">
                <a16:creationId xmlns:a16="http://schemas.microsoft.com/office/drawing/2014/main" id="{E0391386-8E42-C40C-FCAB-6CF65C194F2A}"/>
              </a:ext>
            </a:extLst>
          </p:cNvPr>
          <p:cNvPicPr>
            <a:picLocks noChangeAspect="1"/>
          </p:cNvPicPr>
          <p:nvPr/>
        </p:nvPicPr>
        <p:blipFill>
          <a:blip r:embed="rId7"/>
          <a:srcRect r="29438"/>
          <a:stretch>
            <a:fillRect/>
          </a:stretch>
        </p:blipFill>
        <p:spPr>
          <a:xfrm>
            <a:off x="6742185" y="3010661"/>
            <a:ext cx="4845041" cy="2634548"/>
          </a:xfrm>
          <a:prstGeom prst="rect">
            <a:avLst/>
          </a:prstGeom>
          <a:ln>
            <a:solidFill>
              <a:schemeClr val="tx1"/>
            </a:solidFill>
          </a:ln>
        </p:spPr>
      </p:pic>
      <p:sp>
        <p:nvSpPr>
          <p:cNvPr id="12" name="Rectangle: Rounded Corners 11">
            <a:extLst>
              <a:ext uri="{FF2B5EF4-FFF2-40B4-BE49-F238E27FC236}">
                <a16:creationId xmlns:a16="http://schemas.microsoft.com/office/drawing/2014/main" id="{E3051D6A-5A06-F068-C685-7CF5DDC01A09}"/>
              </a:ext>
            </a:extLst>
          </p:cNvPr>
          <p:cNvSpPr/>
          <p:nvPr/>
        </p:nvSpPr>
        <p:spPr>
          <a:xfrm>
            <a:off x="7575982" y="4039763"/>
            <a:ext cx="164596" cy="14274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3" name="Rectangle 12">
            <a:extLst>
              <a:ext uri="{FF2B5EF4-FFF2-40B4-BE49-F238E27FC236}">
                <a16:creationId xmlns:a16="http://schemas.microsoft.com/office/drawing/2014/main" id="{0FDCB698-CBE2-08AB-5B55-8BFDA4951E7D}"/>
              </a:ext>
            </a:extLst>
          </p:cNvPr>
          <p:cNvSpPr/>
          <p:nvPr/>
        </p:nvSpPr>
        <p:spPr>
          <a:xfrm>
            <a:off x="10040683" y="4367168"/>
            <a:ext cx="1748789" cy="2185214"/>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3. Haz clic en los tres puntos y luego en:</a:t>
            </a:r>
          </a:p>
          <a:p>
            <a:pPr marL="92075" marR="158115">
              <a:lnSpc>
                <a:spcPct val="100000"/>
              </a:lnSpc>
              <a:spcBef>
                <a:spcPts val="305"/>
              </a:spcBef>
            </a:pPr>
            <a:r>
              <a:rPr lang="es-ES" sz="1200" b="1" dirty="0">
                <a:solidFill>
                  <a:srgbClr val="1D1D1B"/>
                </a:solidFill>
                <a:latin typeface="Calibri"/>
                <a:cs typeface="Calibri"/>
              </a:rPr>
              <a:t>Descargar</a:t>
            </a:r>
            <a:r>
              <a:rPr lang="es-ES" sz="1200" dirty="0">
                <a:solidFill>
                  <a:srgbClr val="1D1D1B"/>
                </a:solidFill>
                <a:latin typeface="Calibri"/>
                <a:cs typeface="Calibri"/>
              </a:rPr>
              <a:t>: para descargar el certificado subido</a:t>
            </a:r>
          </a:p>
          <a:p>
            <a:pPr marL="92075" marR="158115">
              <a:lnSpc>
                <a:spcPct val="100000"/>
              </a:lnSpc>
              <a:spcBef>
                <a:spcPts val="305"/>
              </a:spcBef>
            </a:pPr>
            <a:r>
              <a:rPr lang="es-ES" sz="1200" b="1" dirty="0">
                <a:solidFill>
                  <a:srgbClr val="1D1D1B"/>
                </a:solidFill>
                <a:latin typeface="Calibri"/>
                <a:cs typeface="Calibri"/>
              </a:rPr>
              <a:t>Subir nueva versión del documento</a:t>
            </a:r>
            <a:r>
              <a:rPr lang="es-ES" sz="1200" dirty="0">
                <a:solidFill>
                  <a:srgbClr val="1D1D1B"/>
                </a:solidFill>
                <a:latin typeface="Calibri"/>
                <a:cs typeface="Calibri"/>
              </a:rPr>
              <a:t>: para subir una nueva versión del documento</a:t>
            </a:r>
          </a:p>
          <a:p>
            <a:pPr marL="92075" marR="158115">
              <a:lnSpc>
                <a:spcPct val="100000"/>
              </a:lnSpc>
              <a:spcBef>
                <a:spcPts val="305"/>
              </a:spcBef>
            </a:pPr>
            <a:r>
              <a:rPr lang="es-ES" sz="1200" b="1" dirty="0">
                <a:solidFill>
                  <a:srgbClr val="1D1D1B"/>
                </a:solidFill>
                <a:latin typeface="Calibri"/>
                <a:cs typeface="Calibri"/>
              </a:rPr>
              <a:t>Eliminar</a:t>
            </a:r>
            <a:r>
              <a:rPr lang="es-ES" sz="1200" dirty="0">
                <a:solidFill>
                  <a:srgbClr val="1D1D1B"/>
                </a:solidFill>
                <a:latin typeface="Calibri"/>
                <a:cs typeface="Calibri"/>
              </a:rPr>
              <a:t>: para eliminar el archivo seleccionado</a:t>
            </a:r>
            <a:endParaRPr lang="it-IT" sz="1200" dirty="0">
              <a:latin typeface="Calibri"/>
              <a:cs typeface="Calibri"/>
            </a:endParaRPr>
          </a:p>
        </p:txBody>
      </p:sp>
      <p:cxnSp>
        <p:nvCxnSpPr>
          <p:cNvPr id="14" name="Straight Arrow Connector 13">
            <a:extLst>
              <a:ext uri="{FF2B5EF4-FFF2-40B4-BE49-F238E27FC236}">
                <a16:creationId xmlns:a16="http://schemas.microsoft.com/office/drawing/2014/main" id="{4600BF51-5AAB-5FC5-0118-D9D9DF2058CE}"/>
              </a:ext>
            </a:extLst>
          </p:cNvPr>
          <p:cNvCxnSpPr>
            <a:cxnSpLocks/>
            <a:stCxn id="13" idx="1"/>
            <a:endCxn id="12" idx="3"/>
          </p:cNvCxnSpPr>
          <p:nvPr/>
        </p:nvCxnSpPr>
        <p:spPr>
          <a:xfrm flipH="1" flipV="1">
            <a:off x="7740578" y="4111133"/>
            <a:ext cx="2300105" cy="13486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9EF45E09-1314-C61D-CDDF-CA7A74EF57BB}"/>
              </a:ext>
            </a:extLst>
          </p:cNvPr>
          <p:cNvSpPr/>
          <p:nvPr/>
        </p:nvSpPr>
        <p:spPr>
          <a:xfrm>
            <a:off x="6843253" y="3357629"/>
            <a:ext cx="510047" cy="157095"/>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6" name="Rectangle 15">
            <a:extLst>
              <a:ext uri="{FF2B5EF4-FFF2-40B4-BE49-F238E27FC236}">
                <a16:creationId xmlns:a16="http://schemas.microsoft.com/office/drawing/2014/main" id="{0157EDF1-D634-35D8-D485-27CC90370A28}"/>
              </a:ext>
            </a:extLst>
          </p:cNvPr>
          <p:cNvSpPr/>
          <p:nvPr/>
        </p:nvSpPr>
        <p:spPr>
          <a:xfrm>
            <a:off x="7740578" y="2231980"/>
            <a:ext cx="1748789" cy="407804"/>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4. Haga clic en “Guardar”</a:t>
            </a:r>
            <a:endParaRPr lang="it-IT" sz="1200" dirty="0">
              <a:latin typeface="Calibri"/>
              <a:cs typeface="Calibri"/>
            </a:endParaRPr>
          </a:p>
        </p:txBody>
      </p:sp>
      <p:cxnSp>
        <p:nvCxnSpPr>
          <p:cNvPr id="18" name="Straight Arrow Connector 17">
            <a:extLst>
              <a:ext uri="{FF2B5EF4-FFF2-40B4-BE49-F238E27FC236}">
                <a16:creationId xmlns:a16="http://schemas.microsoft.com/office/drawing/2014/main" id="{14F42341-EB90-6437-2D10-4B93AAE1BF20}"/>
              </a:ext>
            </a:extLst>
          </p:cNvPr>
          <p:cNvCxnSpPr>
            <a:cxnSpLocks/>
            <a:stCxn id="16" idx="1"/>
            <a:endCxn id="15" idx="3"/>
          </p:cNvCxnSpPr>
          <p:nvPr/>
        </p:nvCxnSpPr>
        <p:spPr>
          <a:xfrm flipH="1">
            <a:off x="7353300" y="2435882"/>
            <a:ext cx="387278" cy="10002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Rectangle: Rounded Corners 19">
            <a:extLst>
              <a:ext uri="{FF2B5EF4-FFF2-40B4-BE49-F238E27FC236}">
                <a16:creationId xmlns:a16="http://schemas.microsoft.com/office/drawing/2014/main" id="{4CA92183-AD20-CCFA-97DD-147DAE4BE302}"/>
              </a:ext>
            </a:extLst>
          </p:cNvPr>
          <p:cNvSpPr/>
          <p:nvPr/>
        </p:nvSpPr>
        <p:spPr>
          <a:xfrm>
            <a:off x="8754227" y="3323481"/>
            <a:ext cx="419264" cy="214053"/>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21" name="Rectangle 20">
            <a:extLst>
              <a:ext uri="{FF2B5EF4-FFF2-40B4-BE49-F238E27FC236}">
                <a16:creationId xmlns:a16="http://schemas.microsoft.com/office/drawing/2014/main" id="{A71EFE2D-8B76-75C7-3C7E-4DB280F92EBF}"/>
              </a:ext>
            </a:extLst>
          </p:cNvPr>
          <p:cNvSpPr/>
          <p:nvPr/>
        </p:nvSpPr>
        <p:spPr>
          <a:xfrm>
            <a:off x="10191467" y="2274708"/>
            <a:ext cx="1748789" cy="22313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5. Haga clic en "Cerrar"</a:t>
            </a:r>
            <a:endParaRPr lang="it-IT" sz="1200" dirty="0">
              <a:latin typeface="Calibri"/>
              <a:cs typeface="Calibri"/>
            </a:endParaRPr>
          </a:p>
        </p:txBody>
      </p:sp>
      <p:cxnSp>
        <p:nvCxnSpPr>
          <p:cNvPr id="22" name="Straight Arrow Connector 21">
            <a:extLst>
              <a:ext uri="{FF2B5EF4-FFF2-40B4-BE49-F238E27FC236}">
                <a16:creationId xmlns:a16="http://schemas.microsoft.com/office/drawing/2014/main" id="{A988CA08-EE45-BFE8-8A43-B428E9C5F24C}"/>
              </a:ext>
            </a:extLst>
          </p:cNvPr>
          <p:cNvCxnSpPr>
            <a:cxnSpLocks/>
            <a:stCxn id="21" idx="1"/>
            <a:endCxn id="20" idx="3"/>
          </p:cNvCxnSpPr>
          <p:nvPr/>
        </p:nvCxnSpPr>
        <p:spPr>
          <a:xfrm flipH="1">
            <a:off x="9173491" y="2386277"/>
            <a:ext cx="1017976" cy="10442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Segnaposto numero diapositiva 1">
            <a:extLst>
              <a:ext uri="{FF2B5EF4-FFF2-40B4-BE49-F238E27FC236}">
                <a16:creationId xmlns:a16="http://schemas.microsoft.com/office/drawing/2014/main" id="{F1FE0A49-3C8D-362E-CA6B-7E95ED36FA20}"/>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Tree>
    <p:extLst>
      <p:ext uri="{BB962C8B-B14F-4D97-AF65-F5344CB8AC3E}">
        <p14:creationId xmlns:p14="http://schemas.microsoft.com/office/powerpoint/2010/main" val="1637032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C0339-6C43-DF5F-FE30-418CA1B83E4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C615DF9-EC24-7918-4DED-5C952E1ED1DF}"/>
              </a:ext>
            </a:extLst>
          </p:cNvPr>
          <p:cNvPicPr>
            <a:picLocks noChangeAspect="1"/>
          </p:cNvPicPr>
          <p:nvPr/>
        </p:nvPicPr>
        <p:blipFill>
          <a:blip r:embed="rId2"/>
          <a:stretch>
            <a:fillRect/>
          </a:stretch>
        </p:blipFill>
        <p:spPr>
          <a:xfrm>
            <a:off x="1240971" y="1666629"/>
            <a:ext cx="9710056" cy="4506061"/>
          </a:xfrm>
          <a:prstGeom prst="rect">
            <a:avLst/>
          </a:prstGeom>
          <a:ln>
            <a:solidFill>
              <a:schemeClr val="tx1"/>
            </a:solidFill>
          </a:ln>
        </p:spPr>
      </p:pic>
      <p:sp>
        <p:nvSpPr>
          <p:cNvPr id="9" name="TextBox 8">
            <a:extLst>
              <a:ext uri="{FF2B5EF4-FFF2-40B4-BE49-F238E27FC236}">
                <a16:creationId xmlns:a16="http://schemas.microsoft.com/office/drawing/2014/main" id="{768BA79C-557F-F7ED-660F-912A830497FE}"/>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a:t>
            </a:r>
            <a:r>
              <a:rPr lang="it-IT" sz="2000" b="1" i="1" dirty="0">
                <a:solidFill>
                  <a:srgbClr val="3273B9"/>
                </a:solidFill>
                <a:sym typeface="Helvetica Neue"/>
              </a:rPr>
              <a:t> Fac-Simile</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13" name="CasellaDiTesto 2">
            <a:extLst>
              <a:ext uri="{FF2B5EF4-FFF2-40B4-BE49-F238E27FC236}">
                <a16:creationId xmlns:a16="http://schemas.microsoft.com/office/drawing/2014/main" id="{236A3B17-C732-6391-AD8C-4A1CABD37428}"/>
              </a:ext>
            </a:extLst>
          </p:cNvPr>
          <p:cNvSpPr txBox="1"/>
          <p:nvPr/>
        </p:nvSpPr>
        <p:spPr>
          <a:xfrm>
            <a:off x="481410" y="685309"/>
            <a:ext cx="9710057"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 la pestaña FACSIMIL, puede descargar todos los tipos de certificados necesarios durante el proceso de registro. Esta sección permite al usuario ver una copia digital de los certificados requeridos.</a:t>
            </a:r>
          </a:p>
        </p:txBody>
      </p:sp>
      <p:sp>
        <p:nvSpPr>
          <p:cNvPr id="7" name="Segnaposto numero diapositiva 1">
            <a:extLst>
              <a:ext uri="{FF2B5EF4-FFF2-40B4-BE49-F238E27FC236}">
                <a16:creationId xmlns:a16="http://schemas.microsoft.com/office/drawing/2014/main" id="{4965D234-A2C7-4583-B5B1-01662E6F6391}"/>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14" name="Rectangle: Rounded Corners 13">
            <a:extLst>
              <a:ext uri="{FF2B5EF4-FFF2-40B4-BE49-F238E27FC236}">
                <a16:creationId xmlns:a16="http://schemas.microsoft.com/office/drawing/2014/main" id="{7DA9D620-B3DE-F90B-8519-5FDF4F20FA65}"/>
              </a:ext>
            </a:extLst>
          </p:cNvPr>
          <p:cNvSpPr/>
          <p:nvPr/>
        </p:nvSpPr>
        <p:spPr>
          <a:xfrm>
            <a:off x="7834313" y="3248025"/>
            <a:ext cx="117476" cy="180975"/>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9" name="Rectangle 18">
            <a:extLst>
              <a:ext uri="{FF2B5EF4-FFF2-40B4-BE49-F238E27FC236}">
                <a16:creationId xmlns:a16="http://schemas.microsoft.com/office/drawing/2014/main" id="{8C748780-A876-43E4-7007-7749527120C9}"/>
              </a:ext>
            </a:extLst>
          </p:cNvPr>
          <p:cNvSpPr/>
          <p:nvPr/>
        </p:nvSpPr>
        <p:spPr>
          <a:xfrm>
            <a:off x="9508426" y="2622932"/>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1. Haga clic en el icono del certificado deseado para descargar el FACSIMIL</a:t>
            </a:r>
            <a:endParaRPr lang="it-IT" sz="1200" dirty="0">
              <a:latin typeface="Calibri"/>
              <a:cs typeface="Calibri"/>
            </a:endParaRPr>
          </a:p>
        </p:txBody>
      </p:sp>
      <p:cxnSp>
        <p:nvCxnSpPr>
          <p:cNvPr id="20" name="Straight Arrow Connector 19">
            <a:extLst>
              <a:ext uri="{FF2B5EF4-FFF2-40B4-BE49-F238E27FC236}">
                <a16:creationId xmlns:a16="http://schemas.microsoft.com/office/drawing/2014/main" id="{9EB0CCD3-CCDD-C864-3B89-6C49757C8BF4}"/>
              </a:ext>
            </a:extLst>
          </p:cNvPr>
          <p:cNvCxnSpPr>
            <a:cxnSpLocks/>
            <a:stCxn id="19" idx="1"/>
            <a:endCxn id="14" idx="3"/>
          </p:cNvCxnSpPr>
          <p:nvPr/>
        </p:nvCxnSpPr>
        <p:spPr>
          <a:xfrm flipH="1">
            <a:off x="7951789" y="3011500"/>
            <a:ext cx="1556637" cy="3270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99623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pic>
        <p:nvPicPr>
          <p:cNvPr id="3" name="Picture 2">
            <a:extLst>
              <a:ext uri="{FF2B5EF4-FFF2-40B4-BE49-F238E27FC236}">
                <a16:creationId xmlns:a16="http://schemas.microsoft.com/office/drawing/2014/main" id="{F6D2E19D-2D6B-CB19-DB76-8388FF5643F1}"/>
              </a:ext>
            </a:extLst>
          </p:cNvPr>
          <p:cNvPicPr>
            <a:picLocks noChangeAspect="1"/>
          </p:cNvPicPr>
          <p:nvPr/>
        </p:nvPicPr>
        <p:blipFill>
          <a:blip r:embed="rId3"/>
          <a:stretch>
            <a:fillRect/>
          </a:stretch>
        </p:blipFill>
        <p:spPr>
          <a:xfrm>
            <a:off x="1240971" y="1666628"/>
            <a:ext cx="9707995" cy="4506060"/>
          </a:xfrm>
          <a:prstGeom prst="rect">
            <a:avLst/>
          </a:prstGeom>
          <a:ln>
            <a:solidFill>
              <a:schemeClr val="tx1"/>
            </a:solidFill>
          </a:ln>
        </p:spPr>
      </p:pic>
      <p:sp>
        <p:nvSpPr>
          <p:cNvPr id="9" name="Segnaposto numero diapositiva 1">
            <a:extLst>
              <a:ext uri="{FF2B5EF4-FFF2-40B4-BE49-F238E27FC236}">
                <a16:creationId xmlns:a16="http://schemas.microsoft.com/office/drawing/2014/main" id="{51FCE6A8-4D87-1895-1E71-4D30B810495C}"/>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12" name="TextBox 11">
            <a:extLst>
              <a:ext uri="{FF2B5EF4-FFF2-40B4-BE49-F238E27FC236}">
                <a16:creationId xmlns:a16="http://schemas.microsoft.com/office/drawing/2014/main" id="{171BD459-7684-8BDE-CBA1-A96CFE67231C}"/>
              </a:ext>
            </a:extLst>
          </p:cNvPr>
          <p:cNvSpPr txBox="1"/>
          <p:nvPr/>
        </p:nvSpPr>
        <p:spPr>
          <a:xfrm>
            <a:off x="30043" y="-54680"/>
            <a:ext cx="10467556"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a:t>
            </a:r>
            <a:r>
              <a:rPr lang="it-IT" sz="2000" b="1" i="1" dirty="0">
                <a:solidFill>
                  <a:srgbClr val="3273B9"/>
                </a:solidFill>
                <a:sym typeface="Helvetica Neue"/>
              </a:rPr>
              <a:t> </a:t>
            </a:r>
            <a:r>
              <a:rPr lang="it-IT" sz="2000" b="1" i="1" dirty="0" err="1">
                <a:solidFill>
                  <a:srgbClr val="3273B9"/>
                </a:solidFill>
                <a:sym typeface="Helvetica Neue"/>
              </a:rPr>
              <a:t>Información</a:t>
            </a:r>
            <a:r>
              <a:rPr lang="it-IT" sz="2000" b="1" i="1" dirty="0">
                <a:solidFill>
                  <a:srgbClr val="3273B9"/>
                </a:solidFill>
                <a:sym typeface="Helvetica Neue"/>
              </a:rPr>
              <a:t> </a:t>
            </a:r>
            <a:r>
              <a:rPr lang="it-IT" sz="2000" b="1" i="1" dirty="0" err="1">
                <a:solidFill>
                  <a:srgbClr val="3273B9"/>
                </a:solidFill>
                <a:sym typeface="Helvetica Neue"/>
              </a:rPr>
              <a:t>adicional</a:t>
            </a:r>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16" name="CasellaDiTesto 2">
            <a:extLst>
              <a:ext uri="{FF2B5EF4-FFF2-40B4-BE49-F238E27FC236}">
                <a16:creationId xmlns:a16="http://schemas.microsoft.com/office/drawing/2014/main" id="{51205690-6EB7-CE53-3CB3-265E0573873A}"/>
              </a:ext>
            </a:extLst>
          </p:cNvPr>
          <p:cNvSpPr txBox="1"/>
          <p:nvPr/>
        </p:nvSpPr>
        <p:spPr>
          <a:xfrm>
            <a:off x="481410" y="685309"/>
            <a:ext cx="10467556"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El Código de Ética de Mediaset está disponible en la pestaña de Información Adicional. Es obligatorio leer este código para poder enviar su solicitud.</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7" name="Rectangle: Rounded Corners 16">
            <a:extLst>
              <a:ext uri="{FF2B5EF4-FFF2-40B4-BE49-F238E27FC236}">
                <a16:creationId xmlns:a16="http://schemas.microsoft.com/office/drawing/2014/main" id="{82CB3F62-713B-5951-E2B6-B6D4A7A3D747}"/>
              </a:ext>
            </a:extLst>
          </p:cNvPr>
          <p:cNvSpPr/>
          <p:nvPr/>
        </p:nvSpPr>
        <p:spPr>
          <a:xfrm>
            <a:off x="1540066" y="3594177"/>
            <a:ext cx="793559" cy="187186"/>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8" name="Rectangle 17">
            <a:extLst>
              <a:ext uri="{FF2B5EF4-FFF2-40B4-BE49-F238E27FC236}">
                <a16:creationId xmlns:a16="http://schemas.microsoft.com/office/drawing/2014/main" id="{4E9FE0F1-A23F-FB94-31EE-3FF07293425E}"/>
              </a:ext>
            </a:extLst>
          </p:cNvPr>
          <p:cNvSpPr/>
          <p:nvPr/>
        </p:nvSpPr>
        <p:spPr>
          <a:xfrm>
            <a:off x="4347211" y="3613257"/>
            <a:ext cx="1388571"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1. Haga clic en «Términos y condiciones»</a:t>
            </a:r>
            <a:endParaRPr lang="it-IT" sz="1200" dirty="0">
              <a:latin typeface="Calibri"/>
              <a:cs typeface="Calibri"/>
            </a:endParaRPr>
          </a:p>
        </p:txBody>
      </p:sp>
      <p:cxnSp>
        <p:nvCxnSpPr>
          <p:cNvPr id="19" name="Straight Arrow Connector 18">
            <a:extLst>
              <a:ext uri="{FF2B5EF4-FFF2-40B4-BE49-F238E27FC236}">
                <a16:creationId xmlns:a16="http://schemas.microsoft.com/office/drawing/2014/main" id="{BE408B59-63A2-8A1A-C10D-CDEFBD54F40A}"/>
              </a:ext>
            </a:extLst>
          </p:cNvPr>
          <p:cNvCxnSpPr>
            <a:cxnSpLocks/>
            <a:stCxn id="18" idx="1"/>
            <a:endCxn id="17" idx="3"/>
          </p:cNvCxnSpPr>
          <p:nvPr/>
        </p:nvCxnSpPr>
        <p:spPr>
          <a:xfrm flipH="1" flipV="1">
            <a:off x="2333625" y="3687770"/>
            <a:ext cx="2013586" cy="2217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20">
          <a:extLst>
            <a:ext uri="{FF2B5EF4-FFF2-40B4-BE49-F238E27FC236}">
              <a16:creationId xmlns:a16="http://schemas.microsoft.com/office/drawing/2014/main" id="{E8E41DD2-A42D-E4C4-6DE3-D4675668B210}"/>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30C596D1-9260-5D09-823C-04C40607FA8A}"/>
              </a:ext>
            </a:extLst>
          </p:cNvPr>
          <p:cNvPicPr>
            <a:picLocks noChangeAspect="1"/>
          </p:cNvPicPr>
          <p:nvPr/>
        </p:nvPicPr>
        <p:blipFill>
          <a:blip r:embed="rId3"/>
          <a:stretch>
            <a:fillRect/>
          </a:stretch>
        </p:blipFill>
        <p:spPr>
          <a:xfrm>
            <a:off x="1240970" y="1666627"/>
            <a:ext cx="9707995" cy="4506060"/>
          </a:xfrm>
          <a:prstGeom prst="rect">
            <a:avLst/>
          </a:prstGeom>
          <a:ln>
            <a:solidFill>
              <a:schemeClr val="tx1"/>
            </a:solidFill>
          </a:ln>
        </p:spPr>
      </p:pic>
      <p:sp>
        <p:nvSpPr>
          <p:cNvPr id="9" name="Segnaposto numero diapositiva 1">
            <a:extLst>
              <a:ext uri="{FF2B5EF4-FFF2-40B4-BE49-F238E27FC236}">
                <a16:creationId xmlns:a16="http://schemas.microsoft.com/office/drawing/2014/main" id="{BAB797F0-04DC-5331-6083-4130B91422D0}"/>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5" name="Rectangle: Rounded Corners 4">
            <a:extLst>
              <a:ext uri="{FF2B5EF4-FFF2-40B4-BE49-F238E27FC236}">
                <a16:creationId xmlns:a16="http://schemas.microsoft.com/office/drawing/2014/main" id="{765501F2-A247-5B84-BCED-5FAFD603DD5E}"/>
              </a:ext>
            </a:extLst>
          </p:cNvPr>
          <p:cNvSpPr/>
          <p:nvPr/>
        </p:nvSpPr>
        <p:spPr>
          <a:xfrm>
            <a:off x="9634538" y="3800475"/>
            <a:ext cx="561657" cy="197913"/>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6" name="Rectangle 5">
            <a:extLst>
              <a:ext uri="{FF2B5EF4-FFF2-40B4-BE49-F238E27FC236}">
                <a16:creationId xmlns:a16="http://schemas.microsoft.com/office/drawing/2014/main" id="{38B61FC1-CCC3-4329-75CC-7F490CD7911F}"/>
              </a:ext>
            </a:extLst>
          </p:cNvPr>
          <p:cNvSpPr/>
          <p:nvPr/>
        </p:nvSpPr>
        <p:spPr>
          <a:xfrm>
            <a:off x="9868536" y="4632358"/>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1. Haga clic en el enlace azul para ver el Código de Ética en una segunda página web</a:t>
            </a:r>
            <a:endParaRPr lang="it-IT" sz="1200" dirty="0">
              <a:latin typeface="Calibri"/>
              <a:cs typeface="Calibri"/>
            </a:endParaRPr>
          </a:p>
        </p:txBody>
      </p:sp>
      <p:cxnSp>
        <p:nvCxnSpPr>
          <p:cNvPr id="7" name="Straight Arrow Connector 6">
            <a:extLst>
              <a:ext uri="{FF2B5EF4-FFF2-40B4-BE49-F238E27FC236}">
                <a16:creationId xmlns:a16="http://schemas.microsoft.com/office/drawing/2014/main" id="{C1750925-1181-FE0A-2431-82991565021B}"/>
              </a:ext>
            </a:extLst>
          </p:cNvPr>
          <p:cNvCxnSpPr>
            <a:cxnSpLocks/>
            <a:stCxn id="6" idx="0"/>
            <a:endCxn id="5" idx="3"/>
          </p:cNvCxnSpPr>
          <p:nvPr/>
        </p:nvCxnSpPr>
        <p:spPr>
          <a:xfrm flipH="1" flipV="1">
            <a:off x="10196195" y="3899432"/>
            <a:ext cx="546736" cy="7329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Rectangle: Rounded Corners 12">
            <a:extLst>
              <a:ext uri="{FF2B5EF4-FFF2-40B4-BE49-F238E27FC236}">
                <a16:creationId xmlns:a16="http://schemas.microsoft.com/office/drawing/2014/main" id="{F8672F07-7268-F309-CFAD-84A3803394A6}"/>
              </a:ext>
            </a:extLst>
          </p:cNvPr>
          <p:cNvSpPr/>
          <p:nvPr/>
        </p:nvSpPr>
        <p:spPr>
          <a:xfrm>
            <a:off x="9617267" y="4045745"/>
            <a:ext cx="391128" cy="160528"/>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14" name="Rectangle 13">
            <a:extLst>
              <a:ext uri="{FF2B5EF4-FFF2-40B4-BE49-F238E27FC236}">
                <a16:creationId xmlns:a16="http://schemas.microsoft.com/office/drawing/2014/main" id="{61C61634-4C69-4E7A-6366-3A3A9E14B514}"/>
              </a:ext>
            </a:extLst>
          </p:cNvPr>
          <p:cNvSpPr/>
          <p:nvPr/>
        </p:nvSpPr>
        <p:spPr>
          <a:xfrm>
            <a:off x="7854950" y="4633618"/>
            <a:ext cx="1748789" cy="96180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2. Haga clic en el botón “He leído el código </a:t>
            </a:r>
            <a:r>
              <a:rPr lang="es-ES" sz="1200" dirty="0" err="1">
                <a:solidFill>
                  <a:srgbClr val="1D1D1B"/>
                </a:solidFill>
                <a:latin typeface="Calibri"/>
                <a:cs typeface="Calibri"/>
              </a:rPr>
              <a:t>Etico</a:t>
            </a:r>
            <a:r>
              <a:rPr lang="es-ES" sz="1200" dirty="0">
                <a:solidFill>
                  <a:srgbClr val="1D1D1B"/>
                </a:solidFill>
                <a:latin typeface="Calibri"/>
                <a:cs typeface="Calibri"/>
              </a:rPr>
              <a:t>" para confirmar la lectura dentro del portal</a:t>
            </a:r>
            <a:endParaRPr lang="it-IT" sz="1200" dirty="0">
              <a:latin typeface="Calibri"/>
              <a:cs typeface="Calibri"/>
            </a:endParaRPr>
          </a:p>
        </p:txBody>
      </p:sp>
      <p:cxnSp>
        <p:nvCxnSpPr>
          <p:cNvPr id="15" name="Straight Arrow Connector 14">
            <a:extLst>
              <a:ext uri="{FF2B5EF4-FFF2-40B4-BE49-F238E27FC236}">
                <a16:creationId xmlns:a16="http://schemas.microsoft.com/office/drawing/2014/main" id="{6FCAEFB6-7BF4-5AE3-551E-726307A81005}"/>
              </a:ext>
            </a:extLst>
          </p:cNvPr>
          <p:cNvCxnSpPr>
            <a:cxnSpLocks/>
            <a:stCxn id="14" idx="0"/>
          </p:cNvCxnSpPr>
          <p:nvPr/>
        </p:nvCxnSpPr>
        <p:spPr>
          <a:xfrm flipV="1">
            <a:off x="8729345" y="4205977"/>
            <a:ext cx="1177385" cy="4276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 name="Rectangle: Rounded Corners 27">
            <a:extLst>
              <a:ext uri="{FF2B5EF4-FFF2-40B4-BE49-F238E27FC236}">
                <a16:creationId xmlns:a16="http://schemas.microsoft.com/office/drawing/2014/main" id="{5FAC621C-1EE4-50DB-DF4C-B475E683E39D}"/>
              </a:ext>
            </a:extLst>
          </p:cNvPr>
          <p:cNvSpPr/>
          <p:nvPr/>
        </p:nvSpPr>
        <p:spPr>
          <a:xfrm>
            <a:off x="1304274" y="2358239"/>
            <a:ext cx="424514" cy="187185"/>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29" name="Rectangle 28">
            <a:extLst>
              <a:ext uri="{FF2B5EF4-FFF2-40B4-BE49-F238E27FC236}">
                <a16:creationId xmlns:a16="http://schemas.microsoft.com/office/drawing/2014/main" id="{24F6A9B4-85D8-330E-FEB6-0935335E488F}"/>
              </a:ext>
            </a:extLst>
          </p:cNvPr>
          <p:cNvSpPr/>
          <p:nvPr/>
        </p:nvSpPr>
        <p:spPr>
          <a:xfrm>
            <a:off x="1586587" y="4259432"/>
            <a:ext cx="1748789" cy="77713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3. Haga clic en "Publicar" para enviar la confirmación de que ha leído el Código de Ética</a:t>
            </a:r>
            <a:endParaRPr lang="it-IT" sz="1200" dirty="0">
              <a:latin typeface="Calibri"/>
              <a:cs typeface="Calibri"/>
            </a:endParaRPr>
          </a:p>
        </p:txBody>
      </p:sp>
      <p:cxnSp>
        <p:nvCxnSpPr>
          <p:cNvPr id="30" name="Straight Arrow Connector 29">
            <a:extLst>
              <a:ext uri="{FF2B5EF4-FFF2-40B4-BE49-F238E27FC236}">
                <a16:creationId xmlns:a16="http://schemas.microsoft.com/office/drawing/2014/main" id="{AEBF93DA-0F41-411F-D483-AF8E72664941}"/>
              </a:ext>
            </a:extLst>
          </p:cNvPr>
          <p:cNvCxnSpPr>
            <a:cxnSpLocks/>
            <a:stCxn id="29" idx="0"/>
          </p:cNvCxnSpPr>
          <p:nvPr/>
        </p:nvCxnSpPr>
        <p:spPr>
          <a:xfrm flipH="1" flipV="1">
            <a:off x="1555321" y="2545424"/>
            <a:ext cx="905661" cy="171400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Rectangle: Rounded Corners 33">
            <a:extLst>
              <a:ext uri="{FF2B5EF4-FFF2-40B4-BE49-F238E27FC236}">
                <a16:creationId xmlns:a16="http://schemas.microsoft.com/office/drawing/2014/main" id="{974E6D91-338E-A38F-603E-4FD7238BEC78}"/>
              </a:ext>
            </a:extLst>
          </p:cNvPr>
          <p:cNvSpPr/>
          <p:nvPr/>
        </p:nvSpPr>
        <p:spPr>
          <a:xfrm>
            <a:off x="1752187" y="2337836"/>
            <a:ext cx="352838" cy="207588"/>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35" name="Rectangle 34">
            <a:extLst>
              <a:ext uri="{FF2B5EF4-FFF2-40B4-BE49-F238E27FC236}">
                <a16:creationId xmlns:a16="http://schemas.microsoft.com/office/drawing/2014/main" id="{16FFC128-E72F-4D19-5A66-362A2355CA77}"/>
              </a:ext>
            </a:extLst>
          </p:cNvPr>
          <p:cNvSpPr/>
          <p:nvPr/>
        </p:nvSpPr>
        <p:spPr>
          <a:xfrm>
            <a:off x="3771750" y="4026765"/>
            <a:ext cx="1748789"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4. Haga clic en "Volver" y luego en “Siguiente" para seguir adelante</a:t>
            </a:r>
            <a:endParaRPr lang="it-IT" sz="1200" dirty="0">
              <a:latin typeface="Calibri"/>
              <a:cs typeface="Calibri"/>
            </a:endParaRPr>
          </a:p>
        </p:txBody>
      </p:sp>
      <p:cxnSp>
        <p:nvCxnSpPr>
          <p:cNvPr id="36" name="Straight Arrow Connector 35">
            <a:extLst>
              <a:ext uri="{FF2B5EF4-FFF2-40B4-BE49-F238E27FC236}">
                <a16:creationId xmlns:a16="http://schemas.microsoft.com/office/drawing/2014/main" id="{193A01E0-E8BD-0DF3-888C-8A2D2446CAD9}"/>
              </a:ext>
            </a:extLst>
          </p:cNvPr>
          <p:cNvCxnSpPr>
            <a:cxnSpLocks/>
            <a:stCxn id="35" idx="1"/>
            <a:endCxn id="34" idx="3"/>
          </p:cNvCxnSpPr>
          <p:nvPr/>
        </p:nvCxnSpPr>
        <p:spPr>
          <a:xfrm flipH="1" flipV="1">
            <a:off x="2105025" y="2441630"/>
            <a:ext cx="1666725" cy="18813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5D67A3D8-AEFA-BE12-EC2D-E1EE216D05A1}"/>
              </a:ext>
            </a:extLst>
          </p:cNvPr>
          <p:cNvSpPr txBox="1"/>
          <p:nvPr/>
        </p:nvSpPr>
        <p:spPr>
          <a:xfrm>
            <a:off x="30043" y="-54680"/>
            <a:ext cx="10467556"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a:t>
            </a:r>
            <a:r>
              <a:rPr lang="it-IT" sz="2000" b="1" i="1" dirty="0">
                <a:solidFill>
                  <a:srgbClr val="3273B9"/>
                </a:solidFill>
                <a:sym typeface="Helvetica Neue"/>
              </a:rPr>
              <a:t> </a:t>
            </a:r>
            <a:r>
              <a:rPr lang="it-IT" sz="2000" b="1" i="1" dirty="0" err="1">
                <a:solidFill>
                  <a:srgbClr val="3273B9"/>
                </a:solidFill>
                <a:sym typeface="Helvetica Neue"/>
              </a:rPr>
              <a:t>Información</a:t>
            </a:r>
            <a:r>
              <a:rPr lang="it-IT" sz="2000" b="1" i="1" dirty="0">
                <a:solidFill>
                  <a:srgbClr val="3273B9"/>
                </a:solidFill>
                <a:sym typeface="Helvetica Neue"/>
              </a:rPr>
              <a:t> </a:t>
            </a:r>
            <a:r>
              <a:rPr lang="it-IT" sz="2000" b="1" i="1" dirty="0" err="1">
                <a:solidFill>
                  <a:srgbClr val="3273B9"/>
                </a:solidFill>
                <a:sym typeface="Helvetica Neue"/>
              </a:rPr>
              <a:t>adicional</a:t>
            </a:r>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8" name="CasellaDiTesto 2">
            <a:extLst>
              <a:ext uri="{FF2B5EF4-FFF2-40B4-BE49-F238E27FC236}">
                <a16:creationId xmlns:a16="http://schemas.microsoft.com/office/drawing/2014/main" id="{66BB6A94-34D0-6F63-D218-C73653AC0C24}"/>
              </a:ext>
            </a:extLst>
          </p:cNvPr>
          <p:cNvSpPr txBox="1"/>
          <p:nvPr/>
        </p:nvSpPr>
        <p:spPr>
          <a:xfrm>
            <a:off x="481410" y="685309"/>
            <a:ext cx="10467556"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El Código de Ética de Mediaset está disponible en la pestaña de Información Adicional. Es obligatorio leer este código para poder enviar su solicitud.</a:t>
            </a:r>
            <a:endParaRPr lang="es-ES" sz="1400" i="1" dirty="0">
              <a:solidFill>
                <a:srgbClr val="3273B9"/>
              </a:solidFill>
              <a:highlight>
                <a:srgbClr val="FFFF00"/>
              </a:highlight>
              <a:latin typeface="Open Sans" panose="020B0606030504020204" pitchFamily="34" charset="0"/>
              <a:ea typeface="Open Sans" panose="020B0606030504020204" pitchFamily="34" charset="0"/>
              <a:cs typeface="Open Sans" panose="020B0606030504020204" pitchFamily="34" charset="0"/>
              <a:sym typeface="Helvetica Neue"/>
            </a:endParaRPr>
          </a:p>
        </p:txBody>
      </p:sp>
    </p:spTree>
    <p:extLst>
      <p:ext uri="{BB962C8B-B14F-4D97-AF65-F5344CB8AC3E}">
        <p14:creationId xmlns:p14="http://schemas.microsoft.com/office/powerpoint/2010/main" val="3618485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9E238-415B-9F9A-BC9D-0293E0DFA97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64D24B2-CFB5-DED7-DFEE-A1475BFB1C24}"/>
              </a:ext>
            </a:extLst>
          </p:cNvPr>
          <p:cNvPicPr>
            <a:picLocks noChangeAspect="1"/>
          </p:cNvPicPr>
          <p:nvPr/>
        </p:nvPicPr>
        <p:blipFill>
          <a:blip r:embed="rId2"/>
          <a:stretch>
            <a:fillRect/>
          </a:stretch>
        </p:blipFill>
        <p:spPr>
          <a:xfrm>
            <a:off x="1240969" y="1666629"/>
            <a:ext cx="9707995" cy="4506059"/>
          </a:xfrm>
          <a:prstGeom prst="rect">
            <a:avLst/>
          </a:prstGeom>
          <a:ln>
            <a:solidFill>
              <a:schemeClr val="tx1"/>
            </a:solidFill>
          </a:ln>
        </p:spPr>
      </p:pic>
      <p:sp>
        <p:nvSpPr>
          <p:cNvPr id="2" name="CasellaDiTesto 2">
            <a:extLst>
              <a:ext uri="{FF2B5EF4-FFF2-40B4-BE49-F238E27FC236}">
                <a16:creationId xmlns:a16="http://schemas.microsoft.com/office/drawing/2014/main" id="{063E0ACF-F8E8-09D3-CD69-FC7057F452F3}"/>
              </a:ext>
            </a:extLst>
          </p:cNvPr>
          <p:cNvSpPr txBox="1"/>
          <p:nvPr/>
        </p:nvSpPr>
        <p:spPr>
          <a:xfrm>
            <a:off x="525003" y="780936"/>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En la pestaña ENVIAR REGISTRO puedes completar el registro y enviar tu solicitud a Mediaset.</a:t>
            </a:r>
            <a:endParaRPr kumimoji="0" lang="it-IT"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9" name="TextBox 8">
            <a:extLst>
              <a:ext uri="{FF2B5EF4-FFF2-40B4-BE49-F238E27FC236}">
                <a16:creationId xmlns:a16="http://schemas.microsoft.com/office/drawing/2014/main" id="{87AB0543-5F3F-FE9E-8BCB-3FECBC1855E1}"/>
              </a:ext>
            </a:extLst>
          </p:cNvPr>
          <p:cNvSpPr txBox="1"/>
          <p:nvPr/>
        </p:nvSpPr>
        <p:spPr>
          <a:xfrm>
            <a:off x="30043" y="-54680"/>
            <a:ext cx="10467556"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a:t>
            </a:r>
            <a:r>
              <a:rPr lang="it-IT" sz="2000" b="1" i="1" dirty="0">
                <a:solidFill>
                  <a:srgbClr val="3273B9"/>
                </a:solidFill>
                <a:sym typeface="Helvetica Neue"/>
              </a:rPr>
              <a:t> </a:t>
            </a:r>
            <a:r>
              <a:rPr lang="it-IT" sz="2000" b="1" i="1" dirty="0" err="1">
                <a:solidFill>
                  <a:srgbClr val="3273B9"/>
                </a:solidFill>
                <a:sym typeface="Helvetica Neue"/>
              </a:rPr>
              <a:t>Enviar</a:t>
            </a:r>
            <a:r>
              <a:rPr lang="it-IT" sz="2000" b="1" i="1" dirty="0">
                <a:solidFill>
                  <a:srgbClr val="3273B9"/>
                </a:solidFill>
                <a:sym typeface="Helvetica Neue"/>
              </a:rPr>
              <a:t> Registro</a:t>
            </a:r>
            <a:endParaRPr lang="it-IT" sz="2000" dirty="0"/>
          </a:p>
        </p:txBody>
      </p:sp>
      <p:sp>
        <p:nvSpPr>
          <p:cNvPr id="16" name="Rectangle 15">
            <a:extLst>
              <a:ext uri="{FF2B5EF4-FFF2-40B4-BE49-F238E27FC236}">
                <a16:creationId xmlns:a16="http://schemas.microsoft.com/office/drawing/2014/main" id="{37EBEFF8-8734-4901-B749-99D2422B4EF3}"/>
              </a:ext>
            </a:extLst>
          </p:cNvPr>
          <p:cNvSpPr/>
          <p:nvPr/>
        </p:nvSpPr>
        <p:spPr>
          <a:xfrm>
            <a:off x="7444053" y="2192977"/>
            <a:ext cx="1748789" cy="3701013"/>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075" marR="158115">
              <a:lnSpc>
                <a:spcPct val="100000"/>
              </a:lnSpc>
              <a:spcBef>
                <a:spcPts val="305"/>
              </a:spcBef>
            </a:pPr>
            <a:r>
              <a:rPr lang="es-ES" sz="1200" dirty="0">
                <a:solidFill>
                  <a:srgbClr val="1D1D1B"/>
                </a:solidFill>
                <a:latin typeface="Calibri"/>
                <a:cs typeface="Calibri"/>
              </a:rPr>
              <a:t>Para completar el proceso de registro y enviar su solicitud a Mediaset Group, haga clic en "</a:t>
            </a:r>
            <a:r>
              <a:rPr lang="es-ES" sz="1200" b="1" dirty="0">
                <a:solidFill>
                  <a:srgbClr val="1D1D1B"/>
                </a:solidFill>
                <a:latin typeface="Calibri"/>
                <a:cs typeface="Calibri"/>
              </a:rPr>
              <a:t>Aceptar</a:t>
            </a:r>
            <a:r>
              <a:rPr lang="es-ES" sz="1200" dirty="0">
                <a:solidFill>
                  <a:srgbClr val="1D1D1B"/>
                </a:solidFill>
                <a:latin typeface="Calibri"/>
                <a:cs typeface="Calibri"/>
              </a:rPr>
              <a:t>".</a:t>
            </a:r>
          </a:p>
          <a:p>
            <a:pPr marL="92075" marR="158115">
              <a:lnSpc>
                <a:spcPct val="100000"/>
              </a:lnSpc>
              <a:spcBef>
                <a:spcPts val="305"/>
              </a:spcBef>
            </a:pPr>
            <a:endParaRPr lang="es-ES" sz="1200" dirty="0">
              <a:solidFill>
                <a:srgbClr val="1D1D1B"/>
              </a:solidFill>
              <a:latin typeface="Calibri"/>
              <a:cs typeface="Calibri"/>
            </a:endParaRPr>
          </a:p>
          <a:p>
            <a:pPr marL="92075" marR="158115">
              <a:lnSpc>
                <a:spcPct val="100000"/>
              </a:lnSpc>
              <a:spcBef>
                <a:spcPts val="305"/>
              </a:spcBef>
            </a:pPr>
            <a:r>
              <a:rPr lang="es-ES" sz="1200" dirty="0">
                <a:solidFill>
                  <a:srgbClr val="1D1D1B"/>
                </a:solidFill>
                <a:latin typeface="Calibri"/>
                <a:cs typeface="Calibri"/>
              </a:rPr>
              <a:t>Para cancelar el proceso de registro, haga clic en "</a:t>
            </a:r>
            <a:r>
              <a:rPr lang="es-ES" sz="1200" b="1" dirty="0">
                <a:solidFill>
                  <a:srgbClr val="1D1D1B"/>
                </a:solidFill>
                <a:latin typeface="Calibri"/>
                <a:cs typeface="Calibri"/>
              </a:rPr>
              <a:t>Rechazar</a:t>
            </a:r>
            <a:r>
              <a:rPr lang="es-ES" sz="1200" dirty="0">
                <a:solidFill>
                  <a:srgbClr val="1D1D1B"/>
                </a:solidFill>
                <a:latin typeface="Calibri"/>
                <a:cs typeface="Calibri"/>
              </a:rPr>
              <a:t>".</a:t>
            </a:r>
          </a:p>
          <a:p>
            <a:pPr marL="92075" marR="158115">
              <a:lnSpc>
                <a:spcPct val="100000"/>
              </a:lnSpc>
              <a:spcBef>
                <a:spcPts val="305"/>
              </a:spcBef>
            </a:pPr>
            <a:endParaRPr lang="es-ES" sz="1200" dirty="0">
              <a:solidFill>
                <a:srgbClr val="1D1D1B"/>
              </a:solidFill>
              <a:latin typeface="Calibri"/>
              <a:cs typeface="Calibri"/>
            </a:endParaRPr>
          </a:p>
          <a:p>
            <a:pPr marL="92075" marR="158115">
              <a:lnSpc>
                <a:spcPct val="100000"/>
              </a:lnSpc>
              <a:spcBef>
                <a:spcPts val="305"/>
              </a:spcBef>
            </a:pPr>
            <a:r>
              <a:rPr lang="es-ES" sz="1200" dirty="0">
                <a:solidFill>
                  <a:srgbClr val="1D1D1B"/>
                </a:solidFill>
                <a:latin typeface="Calibri"/>
                <a:cs typeface="Calibri"/>
              </a:rPr>
              <a:t>Tenga en cuenta que cualquier solicitud de registro que no incluya los documentos requeridos (enumerados en la pestaña "Certificados obligatorios") será rechazada.</a:t>
            </a:r>
            <a:endParaRPr lang="it-IT" sz="1000" dirty="0">
              <a:latin typeface="Calibri"/>
              <a:cs typeface="Calibri"/>
            </a:endParaRPr>
          </a:p>
        </p:txBody>
      </p:sp>
      <p:sp>
        <p:nvSpPr>
          <p:cNvPr id="19" name="Rectangle: Rounded Corners 18">
            <a:extLst>
              <a:ext uri="{FF2B5EF4-FFF2-40B4-BE49-F238E27FC236}">
                <a16:creationId xmlns:a16="http://schemas.microsoft.com/office/drawing/2014/main" id="{522DB036-0C9E-A4A7-8716-5062F9D00FBF}"/>
              </a:ext>
            </a:extLst>
          </p:cNvPr>
          <p:cNvSpPr/>
          <p:nvPr/>
        </p:nvSpPr>
        <p:spPr>
          <a:xfrm>
            <a:off x="9908807" y="2169319"/>
            <a:ext cx="947311" cy="270642"/>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cxnSp>
        <p:nvCxnSpPr>
          <p:cNvPr id="20" name="Straight Arrow Connector 19">
            <a:extLst>
              <a:ext uri="{FF2B5EF4-FFF2-40B4-BE49-F238E27FC236}">
                <a16:creationId xmlns:a16="http://schemas.microsoft.com/office/drawing/2014/main" id="{53C05106-DAB7-F481-DC42-D8C4B2B84A14}"/>
              </a:ext>
            </a:extLst>
          </p:cNvPr>
          <p:cNvCxnSpPr>
            <a:cxnSpLocks/>
            <a:stCxn id="16" idx="3"/>
            <a:endCxn id="19" idx="2"/>
          </p:cNvCxnSpPr>
          <p:nvPr/>
        </p:nvCxnSpPr>
        <p:spPr>
          <a:xfrm flipV="1">
            <a:off x="9192842" y="2439961"/>
            <a:ext cx="1189621" cy="160352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Segnaposto numero diapositiva 1">
            <a:extLst>
              <a:ext uri="{FF2B5EF4-FFF2-40B4-BE49-F238E27FC236}">
                <a16:creationId xmlns:a16="http://schemas.microsoft.com/office/drawing/2014/main" id="{93AC8626-C1DF-A3CD-FCE8-CBEB78B7B3F6}"/>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Tree>
    <p:extLst>
      <p:ext uri="{BB962C8B-B14F-4D97-AF65-F5344CB8AC3E}">
        <p14:creationId xmlns:p14="http://schemas.microsoft.com/office/powerpoint/2010/main" val="1768555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9E3C4-67FD-E444-6A3B-51B149BEB2F8}"/>
            </a:ext>
          </a:extLst>
        </p:cNvPr>
        <p:cNvGrpSpPr/>
        <p:nvPr/>
      </p:nvGrpSpPr>
      <p:grpSpPr>
        <a:xfrm>
          <a:off x="0" y="0"/>
          <a:ext cx="0" cy="0"/>
          <a:chOff x="0" y="0"/>
          <a:chExt cx="0" cy="0"/>
        </a:xfrm>
      </p:grpSpPr>
      <p:sp>
        <p:nvSpPr>
          <p:cNvPr id="2" name="CasellaDiTesto 2">
            <a:extLst>
              <a:ext uri="{FF2B5EF4-FFF2-40B4-BE49-F238E27FC236}">
                <a16:creationId xmlns:a16="http://schemas.microsoft.com/office/drawing/2014/main" id="{0FE719B7-A098-95C4-57AA-DBEA858E3640}"/>
              </a:ext>
            </a:extLst>
          </p:cNvPr>
          <p:cNvSpPr txBox="1"/>
          <p:nvPr/>
        </p:nvSpPr>
        <p:spPr>
          <a:xfrm>
            <a:off x="443310" y="761509"/>
            <a:ext cx="11453222" cy="885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it-IT"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Tab </a:t>
            </a:r>
            <a:r>
              <a:rPr kumimoji="0" lang="it-IT"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LOGOUT</a:t>
            </a:r>
            <a:r>
              <a:rPr lang="it-IT"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a:t>
            </a:r>
            <a:r>
              <a:rPr kumimoji="0" lang="it-IT"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 A valle di questo step il fornitore potrà accedere in piattaforma in qualsiasi momento utilizzando le credenziali di accesso ricevute in fase di registrazione.</a:t>
            </a:r>
          </a:p>
        </p:txBody>
      </p:sp>
      <p:sp>
        <p:nvSpPr>
          <p:cNvPr id="11" name="Segnaposto numero diapositiva 1">
            <a:extLst>
              <a:ext uri="{FF2B5EF4-FFF2-40B4-BE49-F238E27FC236}">
                <a16:creationId xmlns:a16="http://schemas.microsoft.com/office/drawing/2014/main" id="{B5AFC115-18D1-C237-9ACB-C92FFD2DFC22}"/>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pic>
        <p:nvPicPr>
          <p:cNvPr id="4" name="Picture 3">
            <a:extLst>
              <a:ext uri="{FF2B5EF4-FFF2-40B4-BE49-F238E27FC236}">
                <a16:creationId xmlns:a16="http://schemas.microsoft.com/office/drawing/2014/main" id="{5A432C1E-E0AD-A68A-D099-020EB922AE4A}"/>
              </a:ext>
            </a:extLst>
          </p:cNvPr>
          <p:cNvPicPr>
            <a:picLocks noChangeAspect="1"/>
          </p:cNvPicPr>
          <p:nvPr/>
        </p:nvPicPr>
        <p:blipFill>
          <a:blip r:embed="rId2"/>
          <a:stretch>
            <a:fillRect/>
          </a:stretch>
        </p:blipFill>
        <p:spPr>
          <a:xfrm>
            <a:off x="1011905" y="2683359"/>
            <a:ext cx="10160253" cy="1848806"/>
          </a:xfrm>
          <a:prstGeom prst="rect">
            <a:avLst/>
          </a:prstGeom>
          <a:ln>
            <a:solidFill>
              <a:schemeClr val="tx1"/>
            </a:solidFill>
          </a:ln>
        </p:spPr>
      </p:pic>
      <p:sp>
        <p:nvSpPr>
          <p:cNvPr id="7" name="TextBox 6">
            <a:extLst>
              <a:ext uri="{FF2B5EF4-FFF2-40B4-BE49-F238E27FC236}">
                <a16:creationId xmlns:a16="http://schemas.microsoft.com/office/drawing/2014/main" id="{A3C0E5F8-53D9-8E5C-E45E-B1593DFA11A2}"/>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4</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Pestaña</a:t>
            </a:r>
            <a:r>
              <a:rPr lang="it-IT" sz="2000" b="1" i="1" dirty="0">
                <a:solidFill>
                  <a:srgbClr val="3273B9"/>
                </a:solidFill>
                <a:sym typeface="Helvetica Neue"/>
              </a:rPr>
              <a:t> Salir</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9" name="Rectangle 8">
            <a:extLst>
              <a:ext uri="{FF2B5EF4-FFF2-40B4-BE49-F238E27FC236}">
                <a16:creationId xmlns:a16="http://schemas.microsoft.com/office/drawing/2014/main" id="{3766C4D0-920C-138F-60C3-E528F5158982}"/>
              </a:ext>
            </a:extLst>
          </p:cNvPr>
          <p:cNvSpPr/>
          <p:nvPr/>
        </p:nvSpPr>
        <p:spPr>
          <a:xfrm>
            <a:off x="7694084" y="1572098"/>
            <a:ext cx="1748789" cy="114646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1440" marR="440690">
              <a:lnSpc>
                <a:spcPct val="100000"/>
              </a:lnSpc>
              <a:spcBef>
                <a:spcPts val="300"/>
              </a:spcBef>
            </a:pPr>
            <a:r>
              <a:rPr lang="es-ES" sz="1200" dirty="0">
                <a:latin typeface="Calibri"/>
                <a:cs typeface="Calibri"/>
              </a:rPr>
              <a:t>El nuevo estado </a:t>
            </a:r>
            <a:r>
              <a:rPr lang="es-ES" sz="1200" b="1" dirty="0">
                <a:latin typeface="Calibri"/>
                <a:cs typeface="Calibri"/>
              </a:rPr>
              <a:t>REGISTRADO</a:t>
            </a:r>
            <a:r>
              <a:rPr lang="es-ES" sz="1200" dirty="0">
                <a:latin typeface="Calibri"/>
                <a:cs typeface="Calibri"/>
              </a:rPr>
              <a:t> indica que la solicitud se ha enviado correctamente.</a:t>
            </a:r>
            <a:endParaRPr lang="it-IT" sz="1200" dirty="0">
              <a:latin typeface="Calibri"/>
              <a:cs typeface="Calibri"/>
            </a:endParaRPr>
          </a:p>
        </p:txBody>
      </p:sp>
      <p:sp>
        <p:nvSpPr>
          <p:cNvPr id="10" name="Rectangle: Rounded Corners 9">
            <a:extLst>
              <a:ext uri="{FF2B5EF4-FFF2-40B4-BE49-F238E27FC236}">
                <a16:creationId xmlns:a16="http://schemas.microsoft.com/office/drawing/2014/main" id="{7B98A85F-39F1-A116-7BAD-C852DC51C4C1}"/>
              </a:ext>
            </a:extLst>
          </p:cNvPr>
          <p:cNvSpPr/>
          <p:nvPr/>
        </p:nvSpPr>
        <p:spPr>
          <a:xfrm>
            <a:off x="10082705" y="2683359"/>
            <a:ext cx="920242" cy="246984"/>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cxnSp>
        <p:nvCxnSpPr>
          <p:cNvPr id="24" name="Straight Arrow Connector 23">
            <a:extLst>
              <a:ext uri="{FF2B5EF4-FFF2-40B4-BE49-F238E27FC236}">
                <a16:creationId xmlns:a16="http://schemas.microsoft.com/office/drawing/2014/main" id="{72161C06-9F34-AA69-8F5D-3C6630208580}"/>
              </a:ext>
            </a:extLst>
          </p:cNvPr>
          <p:cNvCxnSpPr>
            <a:cxnSpLocks/>
            <a:stCxn id="9" idx="3"/>
            <a:endCxn id="10" idx="1"/>
          </p:cNvCxnSpPr>
          <p:nvPr/>
        </p:nvCxnSpPr>
        <p:spPr>
          <a:xfrm>
            <a:off x="9442873" y="2145332"/>
            <a:ext cx="639832" cy="6615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Rectangle 29">
            <a:extLst>
              <a:ext uri="{FF2B5EF4-FFF2-40B4-BE49-F238E27FC236}">
                <a16:creationId xmlns:a16="http://schemas.microsoft.com/office/drawing/2014/main" id="{EBE7461D-BD43-52E8-57B6-B376C4D9F69D}"/>
              </a:ext>
            </a:extLst>
          </p:cNvPr>
          <p:cNvSpPr/>
          <p:nvPr/>
        </p:nvSpPr>
        <p:spPr>
          <a:xfrm>
            <a:off x="4712985" y="4586073"/>
            <a:ext cx="1748789" cy="592470"/>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1440" marR="440690">
              <a:lnSpc>
                <a:spcPct val="100000"/>
              </a:lnSpc>
              <a:spcBef>
                <a:spcPts val="300"/>
              </a:spcBef>
            </a:pPr>
            <a:r>
              <a:rPr lang="es-ES" sz="1200" dirty="0">
                <a:latin typeface="Calibri"/>
                <a:cs typeface="Calibri"/>
              </a:rPr>
              <a:t>Haz clic en el botón </a:t>
            </a:r>
            <a:r>
              <a:rPr lang="es-ES" sz="1200" b="1" dirty="0">
                <a:latin typeface="Calibri"/>
                <a:cs typeface="Calibri"/>
              </a:rPr>
              <a:t>“SALIR" </a:t>
            </a:r>
            <a:r>
              <a:rPr lang="es-ES" sz="1200" dirty="0">
                <a:latin typeface="Calibri"/>
                <a:cs typeface="Calibri"/>
              </a:rPr>
              <a:t>para salir de la aplicación.</a:t>
            </a:r>
            <a:endParaRPr lang="it-IT" sz="1200" dirty="0">
              <a:latin typeface="Calibri"/>
              <a:cs typeface="Calibri"/>
            </a:endParaRPr>
          </a:p>
        </p:txBody>
      </p:sp>
      <p:sp>
        <p:nvSpPr>
          <p:cNvPr id="31" name="Rectangle: Rounded Corners 30">
            <a:extLst>
              <a:ext uri="{FF2B5EF4-FFF2-40B4-BE49-F238E27FC236}">
                <a16:creationId xmlns:a16="http://schemas.microsoft.com/office/drawing/2014/main" id="{E6EB12A8-6733-00EF-5273-20458E504D50}"/>
              </a:ext>
            </a:extLst>
          </p:cNvPr>
          <p:cNvSpPr/>
          <p:nvPr/>
        </p:nvSpPr>
        <p:spPr>
          <a:xfrm>
            <a:off x="8228841" y="3671412"/>
            <a:ext cx="725378" cy="246984"/>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cxnSp>
        <p:nvCxnSpPr>
          <p:cNvPr id="32" name="Straight Arrow Connector 31">
            <a:extLst>
              <a:ext uri="{FF2B5EF4-FFF2-40B4-BE49-F238E27FC236}">
                <a16:creationId xmlns:a16="http://schemas.microsoft.com/office/drawing/2014/main" id="{C6860B24-1C63-63FA-0FA9-6EDDB87BC44D}"/>
              </a:ext>
            </a:extLst>
          </p:cNvPr>
          <p:cNvCxnSpPr>
            <a:cxnSpLocks/>
            <a:stCxn id="30" idx="3"/>
            <a:endCxn id="31" idx="1"/>
          </p:cNvCxnSpPr>
          <p:nvPr/>
        </p:nvCxnSpPr>
        <p:spPr>
          <a:xfrm flipV="1">
            <a:off x="6461774" y="3794904"/>
            <a:ext cx="1767067" cy="10874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EEE49D26-6E60-5FDA-37E3-88EDFC9FC326}"/>
              </a:ext>
            </a:extLst>
          </p:cNvPr>
          <p:cNvPicPr>
            <a:picLocks noChangeAspect="1"/>
          </p:cNvPicPr>
          <p:nvPr/>
        </p:nvPicPr>
        <p:blipFill>
          <a:blip r:embed="rId3"/>
          <a:stretch>
            <a:fillRect/>
          </a:stretch>
        </p:blipFill>
        <p:spPr>
          <a:xfrm>
            <a:off x="1019843" y="2930344"/>
            <a:ext cx="6919246" cy="216722"/>
          </a:xfrm>
          <a:prstGeom prst="rect">
            <a:avLst/>
          </a:prstGeom>
        </p:spPr>
      </p:pic>
      <p:pic>
        <p:nvPicPr>
          <p:cNvPr id="8" name="Picture 7">
            <a:extLst>
              <a:ext uri="{FF2B5EF4-FFF2-40B4-BE49-F238E27FC236}">
                <a16:creationId xmlns:a16="http://schemas.microsoft.com/office/drawing/2014/main" id="{52E26B43-B7F9-E3DF-B7F8-E03A0BE36847}"/>
              </a:ext>
            </a:extLst>
          </p:cNvPr>
          <p:cNvPicPr>
            <a:picLocks noChangeAspect="1"/>
          </p:cNvPicPr>
          <p:nvPr/>
        </p:nvPicPr>
        <p:blipFill>
          <a:blip r:embed="rId4"/>
          <a:stretch>
            <a:fillRect/>
          </a:stretch>
        </p:blipFill>
        <p:spPr>
          <a:xfrm>
            <a:off x="1795462" y="2712515"/>
            <a:ext cx="1821657" cy="188672"/>
          </a:xfrm>
          <a:prstGeom prst="rect">
            <a:avLst/>
          </a:prstGeom>
        </p:spPr>
      </p:pic>
      <p:pic>
        <p:nvPicPr>
          <p:cNvPr id="14" name="Picture 13">
            <a:extLst>
              <a:ext uri="{FF2B5EF4-FFF2-40B4-BE49-F238E27FC236}">
                <a16:creationId xmlns:a16="http://schemas.microsoft.com/office/drawing/2014/main" id="{5BA75038-C0BF-A7D8-FAF6-DBFEFF9BEEE6}"/>
              </a:ext>
            </a:extLst>
          </p:cNvPr>
          <p:cNvPicPr>
            <a:picLocks noChangeAspect="1"/>
          </p:cNvPicPr>
          <p:nvPr/>
        </p:nvPicPr>
        <p:blipFill>
          <a:blip r:embed="rId5"/>
          <a:stretch>
            <a:fillRect/>
          </a:stretch>
        </p:blipFill>
        <p:spPr>
          <a:xfrm>
            <a:off x="3189548" y="3352280"/>
            <a:ext cx="1340699" cy="638264"/>
          </a:xfrm>
          <a:prstGeom prst="rect">
            <a:avLst/>
          </a:prstGeom>
        </p:spPr>
      </p:pic>
      <p:sp>
        <p:nvSpPr>
          <p:cNvPr id="12" name="TextBox 11">
            <a:extLst>
              <a:ext uri="{FF2B5EF4-FFF2-40B4-BE49-F238E27FC236}">
                <a16:creationId xmlns:a16="http://schemas.microsoft.com/office/drawing/2014/main" id="{F4E3BD3B-C1D9-26A5-F3C1-C570043C7135}"/>
              </a:ext>
            </a:extLst>
          </p:cNvPr>
          <p:cNvSpPr txBox="1"/>
          <p:nvPr/>
        </p:nvSpPr>
        <p:spPr>
          <a:xfrm>
            <a:off x="3270732" y="3561982"/>
            <a:ext cx="1483519" cy="1231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825500" hangingPunct="0"/>
            <a:r>
              <a:rPr lang="it-IT" sz="800" dirty="0">
                <a:solidFill>
                  <a:srgbClr val="717375"/>
                </a:solidFill>
                <a:highlight>
                  <a:srgbClr val="FFFFFF"/>
                </a:highlight>
                <a:latin typeface="+mj-lt"/>
                <a:ea typeface="+mj-ea"/>
                <a:cs typeface="+mj-cs"/>
                <a:sym typeface="Helvetica Neue"/>
              </a:rPr>
              <a:t>Gracias por registrarte!</a:t>
            </a:r>
            <a:endParaRPr kumimoji="0" lang="it-IT" sz="800" i="0" u="none" strike="noStrike" cap="none" spc="0" normalizeH="0" baseline="0" dirty="0">
              <a:ln>
                <a:noFill/>
              </a:ln>
              <a:solidFill>
                <a:srgbClr val="717375"/>
              </a:solidFill>
              <a:effectLst/>
              <a:highlight>
                <a:srgbClr val="FFFFFF"/>
              </a:highlight>
              <a:uFillTx/>
              <a:latin typeface="+mj-lt"/>
              <a:ea typeface="+mj-ea"/>
              <a:cs typeface="+mj-cs"/>
              <a:sym typeface="Helvetica Neue"/>
            </a:endParaRPr>
          </a:p>
        </p:txBody>
      </p:sp>
      <p:sp>
        <p:nvSpPr>
          <p:cNvPr id="15" name="TextBox 14">
            <a:extLst>
              <a:ext uri="{FF2B5EF4-FFF2-40B4-BE49-F238E27FC236}">
                <a16:creationId xmlns:a16="http://schemas.microsoft.com/office/drawing/2014/main" id="{9F0F1DDA-1500-6973-7715-9AEC08289733}"/>
              </a:ext>
            </a:extLst>
          </p:cNvPr>
          <p:cNvSpPr txBox="1"/>
          <p:nvPr/>
        </p:nvSpPr>
        <p:spPr>
          <a:xfrm>
            <a:off x="8385122" y="3710265"/>
            <a:ext cx="125417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it-IT" sz="1100" i="0" u="none" strike="noStrike" cap="none" spc="0" normalizeH="0" baseline="0" dirty="0">
                <a:ln>
                  <a:noFill/>
                </a:ln>
                <a:solidFill>
                  <a:schemeClr val="bg1"/>
                </a:solidFill>
                <a:effectLst/>
                <a:highlight>
                  <a:srgbClr val="2196F3"/>
                </a:highlight>
                <a:uFillTx/>
                <a:latin typeface="+mj-lt"/>
                <a:ea typeface="+mj-ea"/>
                <a:cs typeface="+mj-cs"/>
                <a:sym typeface="Helvetica Neue"/>
              </a:rPr>
              <a:t>SALIR</a:t>
            </a:r>
          </a:p>
        </p:txBody>
      </p:sp>
    </p:spTree>
    <p:extLst>
      <p:ext uri="{BB962C8B-B14F-4D97-AF65-F5344CB8AC3E}">
        <p14:creationId xmlns:p14="http://schemas.microsoft.com/office/powerpoint/2010/main" val="3429783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FA089D94-0723-EAB0-FD3E-D8D950A8B85E}"/>
              </a:ext>
            </a:extLst>
          </p:cNvPr>
          <p:cNvSpPr txBox="1">
            <a:spLocks/>
          </p:cNvSpPr>
          <p:nvPr/>
        </p:nvSpPr>
        <p:spPr>
          <a:xfrm>
            <a:off x="706941" y="2798853"/>
            <a:ext cx="5918146" cy="20664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fontScale="97500"/>
          </a:bodyPr>
          <a:lstStyle>
            <a:lvl1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1pPr>
            <a:lvl2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2pPr>
            <a:lvl3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3pPr>
            <a:lvl4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4pPr>
            <a:lvl5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5pPr>
            <a:lvl6pPr marL="0" marR="0" indent="228463"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6pPr>
            <a:lvl7pPr marL="0" marR="0" indent="456926"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7pPr>
            <a:lvl8pPr marL="0" marR="0" indent="685389"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8pPr>
            <a:lvl9pPr marL="0" marR="0" indent="913851"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9pPr>
          </a:lstStyle>
          <a:p>
            <a:pPr algn="l"/>
            <a:endParaRPr lang="it-IT" sz="3600" b="1" u="sng" kern="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0" name="Titolo 1">
            <a:extLst>
              <a:ext uri="{FF2B5EF4-FFF2-40B4-BE49-F238E27FC236}">
                <a16:creationId xmlns:a16="http://schemas.microsoft.com/office/drawing/2014/main" id="{7F90761E-583F-D674-C843-0F9569237686}"/>
              </a:ext>
            </a:extLst>
          </p:cNvPr>
          <p:cNvSpPr txBox="1">
            <a:spLocks/>
          </p:cNvSpPr>
          <p:nvPr/>
        </p:nvSpPr>
        <p:spPr>
          <a:xfrm>
            <a:off x="262242" y="3130306"/>
            <a:ext cx="6561251" cy="15492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fontScale="97500"/>
          </a:bodyPr>
          <a:lstStyle>
            <a:lvl1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1pPr>
            <a:lvl2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2pPr>
            <a:lvl3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3pPr>
            <a:lvl4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4pPr>
            <a:lvl5pPr marL="0" marR="0" indent="0"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5pPr>
            <a:lvl6pPr marL="0" marR="0" indent="228463"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6pPr>
            <a:lvl7pPr marL="0" marR="0" indent="456926"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7pPr>
            <a:lvl8pPr marL="0" marR="0" indent="685389"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8pPr>
            <a:lvl9pPr marL="0" marR="0" indent="913851" algn="ctr" defTabSz="412502" rtl="0" latinLnBrk="0">
              <a:lnSpc>
                <a:spcPct val="100000"/>
              </a:lnSpc>
              <a:spcBef>
                <a:spcPts val="0"/>
              </a:spcBef>
              <a:spcAft>
                <a:spcPts val="0"/>
              </a:spcAft>
              <a:buClrTx/>
              <a:buSzTx/>
              <a:buFontTx/>
              <a:buNone/>
              <a:tabLst/>
              <a:defRPr sz="5597" b="0" i="0" u="none" strike="noStrike" cap="none" spc="0" baseline="0">
                <a:solidFill>
                  <a:srgbClr val="000000"/>
                </a:solidFill>
                <a:uFillTx/>
                <a:latin typeface="Helvetica Neue Medium"/>
                <a:ea typeface="Helvetica Neue Medium"/>
                <a:cs typeface="Helvetica Neue Medium"/>
                <a:sym typeface="Helvetica Neue Medium"/>
              </a:defRPr>
            </a:lvl9pPr>
          </a:lstStyle>
          <a:p>
            <a:pPr algn="l"/>
            <a:r>
              <a:rPr lang="es-ES" sz="3600" b="1" kern="0" dirty="0">
                <a:solidFill>
                  <a:schemeClr val="bg1"/>
                </a:solidFill>
                <a:latin typeface="Tahoma" panose="020B0604030504040204" pitchFamily="34" charset="0"/>
                <a:ea typeface="Tahoma" panose="020B0604030504040204" pitchFamily="34" charset="0"/>
                <a:cs typeface="Tahoma" panose="020B0604030504040204" pitchFamily="34" charset="0"/>
              </a:rPr>
              <a:t>Gracias por su atención</a:t>
            </a:r>
            <a:endParaRPr lang="it-IT" sz="3600" b="1" u="sng" kern="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8418597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F80F1-61E1-7301-5BE4-AC346A03EA4E}"/>
            </a:ext>
          </a:extLst>
        </p:cNvPr>
        <p:cNvGrpSpPr/>
        <p:nvPr/>
      </p:nvGrpSpPr>
      <p:grpSpPr>
        <a:xfrm>
          <a:off x="0" y="0"/>
          <a:ext cx="0" cy="0"/>
          <a:chOff x="0" y="0"/>
          <a:chExt cx="0" cy="0"/>
        </a:xfrm>
      </p:grpSpPr>
      <p:sp>
        <p:nvSpPr>
          <p:cNvPr id="5" name="Servizi diffusione audio">
            <a:extLst>
              <a:ext uri="{FF2B5EF4-FFF2-40B4-BE49-F238E27FC236}">
                <a16:creationId xmlns:a16="http://schemas.microsoft.com/office/drawing/2014/main" id="{02024775-55D7-8F3B-B156-B0A92C9DEFB9}"/>
              </a:ext>
            </a:extLst>
          </p:cNvPr>
          <p:cNvSpPr txBox="1"/>
          <p:nvPr/>
        </p:nvSpPr>
        <p:spPr>
          <a:xfrm>
            <a:off x="111763" y="-125099"/>
            <a:ext cx="9748520" cy="5322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8080" tIns="38080" rIns="38080" bIns="38080">
            <a:spAutoFit/>
          </a:bodyPr>
          <a:lstStyle>
            <a:lvl1pPr defTabSz="571500">
              <a:lnSpc>
                <a:spcPts val="8700"/>
              </a:lnSpc>
              <a:defRPr sz="4200" i="1">
                <a:solidFill>
                  <a:srgbClr val="3273B9"/>
                </a:solidFill>
                <a:latin typeface="Gill Sans"/>
                <a:ea typeface="Gill Sans"/>
                <a:cs typeface="Gill Sans"/>
                <a:sym typeface="Gill Sans"/>
              </a:defRPr>
            </a:lvl1pPr>
          </a:lstStyle>
          <a:p>
            <a:pPr marL="0" marR="0" lvl="0" indent="0" algn="l" defTabSz="571500" rtl="0" eaLnBrk="1" fontAlgn="auto" latinLnBrk="0" hangingPunct="0">
              <a:lnSpc>
                <a:spcPct val="150000"/>
              </a:lnSpc>
              <a:spcBef>
                <a:spcPts val="0"/>
              </a:spcBef>
              <a:spcAft>
                <a:spcPts val="0"/>
              </a:spcAft>
              <a:buClrTx/>
              <a:buSzTx/>
              <a:buFontTx/>
              <a:buNone/>
              <a:tabLst/>
              <a:defRPr/>
            </a:pPr>
            <a:r>
              <a:rPr kumimoji="0" lang="en-US" sz="2200" b="1" i="1" u="none" strike="noStrike" kern="0" cap="none" spc="0" normalizeH="0" baseline="0" noProof="0" dirty="0" err="1">
                <a:ln>
                  <a:noFill/>
                </a:ln>
                <a:solidFill>
                  <a:srgbClr val="3273B9"/>
                </a:solidFill>
                <a:effectLst/>
                <a:uLnTx/>
                <a:uFillTx/>
                <a:latin typeface="Gill Sans"/>
                <a:sym typeface="Gill Sans"/>
              </a:rPr>
              <a:t>Índice</a:t>
            </a:r>
            <a:endParaRPr kumimoji="0" lang="en-US" sz="2200" b="1" i="1" u="none" strike="noStrike" kern="0" cap="none" spc="0" normalizeH="0" baseline="0" noProof="0" dirty="0">
              <a:ln>
                <a:noFill/>
              </a:ln>
              <a:solidFill>
                <a:srgbClr val="3273B9"/>
              </a:solidFill>
              <a:effectLst/>
              <a:uLnTx/>
              <a:uFillTx/>
              <a:latin typeface="Gill Sans"/>
              <a:sym typeface="Gill Sans"/>
            </a:endParaRPr>
          </a:p>
        </p:txBody>
      </p:sp>
      <p:sp>
        <p:nvSpPr>
          <p:cNvPr id="8" name="Segnaposto numero diapositiva 1">
            <a:extLst>
              <a:ext uri="{FF2B5EF4-FFF2-40B4-BE49-F238E27FC236}">
                <a16:creationId xmlns:a16="http://schemas.microsoft.com/office/drawing/2014/main" id="{A737D5FB-09E7-2167-F231-767D8E26FA99}"/>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graphicFrame>
        <p:nvGraphicFramePr>
          <p:cNvPr id="9" name="Table 8">
            <a:extLst>
              <a:ext uri="{FF2B5EF4-FFF2-40B4-BE49-F238E27FC236}">
                <a16:creationId xmlns:a16="http://schemas.microsoft.com/office/drawing/2014/main" id="{96A4B3A6-860D-E3E2-4B24-E7C31B52EF33}"/>
              </a:ext>
            </a:extLst>
          </p:cNvPr>
          <p:cNvGraphicFramePr>
            <a:graphicFrameLocks noGrp="1"/>
          </p:cNvGraphicFramePr>
          <p:nvPr>
            <p:extLst>
              <p:ext uri="{D42A27DB-BD31-4B8C-83A1-F6EECF244321}">
                <p14:modId xmlns:p14="http://schemas.microsoft.com/office/powerpoint/2010/main" val="1750624144"/>
              </p:ext>
            </p:extLst>
          </p:nvPr>
        </p:nvGraphicFramePr>
        <p:xfrm>
          <a:off x="2207958" y="1240200"/>
          <a:ext cx="8087312" cy="5069192"/>
        </p:xfrm>
        <a:graphic>
          <a:graphicData uri="http://schemas.openxmlformats.org/drawingml/2006/table">
            <a:tbl>
              <a:tblPr firstRow="1" bandRow="1">
                <a:tableStyleId>{5C22544A-7EE6-4342-B048-85BDC9FD1C3A}</a:tableStyleId>
              </a:tblPr>
              <a:tblGrid>
                <a:gridCol w="8087312">
                  <a:extLst>
                    <a:ext uri="{9D8B030D-6E8A-4147-A177-3AD203B41FA5}">
                      <a16:colId xmlns:a16="http://schemas.microsoft.com/office/drawing/2014/main" val="3524447863"/>
                    </a:ext>
                  </a:extLst>
                </a:gridCol>
              </a:tblGrid>
              <a:tr h="954392">
                <a:tc>
                  <a:txBody>
                    <a:bodyPr/>
                    <a:lstStyle/>
                    <a:p>
                      <a:pPr algn="ctr" defTabSz="825500" hangingPunct="0"/>
                      <a:r>
                        <a:rPr kumimoji="0" lang="it-IT" sz="3000" b="1" i="1" u="none" strike="noStrike" cap="none" spc="0" normalizeH="0" baseline="0" dirty="0">
                          <a:ln>
                            <a:noFill/>
                          </a:ln>
                          <a:solidFill>
                            <a:srgbClr val="3273B9"/>
                          </a:solidFill>
                          <a:effectLst/>
                          <a:uFillTx/>
                          <a:latin typeface="+mn-lt"/>
                          <a:ea typeface="+mn-ea"/>
                          <a:cs typeface="+mn-cs"/>
                          <a:sym typeface="Helvetica Neue"/>
                        </a:rPr>
                        <a:t>1. </a:t>
                      </a:r>
                      <a:r>
                        <a:rPr kumimoji="0" lang="es-ES" sz="1800" b="1" i="1" u="none" strike="noStrike" cap="none" spc="0" normalizeH="0" baseline="0" dirty="0">
                          <a:ln>
                            <a:noFill/>
                          </a:ln>
                          <a:solidFill>
                            <a:srgbClr val="3273B9"/>
                          </a:solidFill>
                          <a:effectLst/>
                          <a:uFillTx/>
                          <a:latin typeface="+mn-lt"/>
                          <a:ea typeface="+mn-ea"/>
                          <a:cs typeface="+mn-cs"/>
                          <a:sym typeface="Helvetica Neue"/>
                        </a:rPr>
                        <a:t>Comunicación de credenciales de acceso a la plataforma</a:t>
                      </a:r>
                    </a:p>
                    <a:p>
                      <a:pPr algn="ctr" defTabSz="825500" hangingPunct="0"/>
                      <a:endParaRPr lang="it-IT" sz="18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124325093"/>
                  </a:ext>
                </a:extLst>
              </a:tr>
              <a:tr h="502619">
                <a:tc>
                  <a:txBody>
                    <a:bodyPr/>
                    <a:lstStyle/>
                    <a:p>
                      <a:pPr defTabSz="825500" hangingPunct="0"/>
                      <a:r>
                        <a:rPr kumimoji="0" lang="it-IT" sz="3000" b="1" i="1" u="none" strike="noStrike" cap="none" spc="0" normalizeH="0" baseline="0" dirty="0">
                          <a:ln>
                            <a:noFill/>
                          </a:ln>
                          <a:solidFill>
                            <a:srgbClr val="3273B9"/>
                          </a:solidFill>
                          <a:effectLst/>
                          <a:uFillTx/>
                          <a:latin typeface="+mn-lt"/>
                          <a:ea typeface="+mn-ea"/>
                          <a:cs typeface="+mn-cs"/>
                          <a:sym typeface="Helvetica Neue"/>
                        </a:rPr>
                        <a:t>2. </a:t>
                      </a:r>
                      <a:r>
                        <a:rPr kumimoji="0" lang="es-ES" sz="1800" b="1" i="1" u="none" strike="noStrike" cap="none" spc="0" normalizeH="0" baseline="0" dirty="0">
                          <a:ln>
                            <a:noFill/>
                          </a:ln>
                          <a:solidFill>
                            <a:srgbClr val="3273B9"/>
                          </a:solidFill>
                          <a:effectLst/>
                          <a:uFillTx/>
                          <a:latin typeface="+mn-lt"/>
                          <a:ea typeface="+mn-ea"/>
                          <a:cs typeface="+mn-cs"/>
                          <a:sym typeface="Helvetica Neue"/>
                        </a:rPr>
                        <a:t>Primer acceso con las credenciales recibidas vía e-mail </a:t>
                      </a:r>
                    </a:p>
                    <a:p>
                      <a:pPr defTabSz="825500" hangingPunct="0"/>
                      <a:endParaRPr lang="it-IT" sz="18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614978283"/>
                  </a:ext>
                </a:extLst>
              </a:tr>
              <a:tr h="502619">
                <a:tc>
                  <a:txBody>
                    <a:bodyPr/>
                    <a:lstStyle/>
                    <a:p>
                      <a:pPr defTabSz="825500" hangingPunct="0"/>
                      <a:r>
                        <a:rPr kumimoji="0" lang="it-IT" sz="3000" b="1" i="1" u="none" strike="noStrike" cap="none" spc="0" normalizeH="0" baseline="0" dirty="0">
                          <a:ln>
                            <a:noFill/>
                          </a:ln>
                          <a:solidFill>
                            <a:srgbClr val="3273B9"/>
                          </a:solidFill>
                          <a:effectLst/>
                          <a:uFillTx/>
                          <a:latin typeface="+mn-lt"/>
                          <a:ea typeface="+mn-ea"/>
                          <a:cs typeface="+mn-cs"/>
                          <a:sym typeface="Helvetica Neue"/>
                        </a:rPr>
                        <a:t>3. </a:t>
                      </a:r>
                      <a:r>
                        <a:rPr kumimoji="0" lang="es-ES" sz="1800" b="1" i="1" u="none" strike="noStrike" cap="none" spc="0" normalizeH="0" baseline="0" dirty="0">
                          <a:ln>
                            <a:noFill/>
                          </a:ln>
                          <a:solidFill>
                            <a:srgbClr val="3273B9"/>
                          </a:solidFill>
                          <a:effectLst/>
                          <a:uFillTx/>
                          <a:latin typeface="+mn-lt"/>
                          <a:ea typeface="+mn-ea"/>
                          <a:cs typeface="+mn-cs"/>
                          <a:sym typeface="Helvetica Neue"/>
                        </a:rPr>
                        <a:t>Página de bienvenida y lógica de navegación</a:t>
                      </a:r>
                    </a:p>
                    <a:p>
                      <a:pPr defTabSz="825500" hangingPunct="0"/>
                      <a:endParaRPr lang="it-IT" sz="18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579479980"/>
                  </a:ext>
                </a:extLst>
              </a:tr>
              <a:tr h="2092142">
                <a:tc>
                  <a:txBody>
                    <a:bodyPr/>
                    <a:lstStyle/>
                    <a:p>
                      <a:pPr defTabSz="825500" hangingPunct="0"/>
                      <a:r>
                        <a:rPr kumimoji="0" lang="it-IT" sz="2800" b="1" i="1" u="none" strike="noStrike" cap="none" spc="0" normalizeH="0" baseline="0" dirty="0">
                          <a:ln>
                            <a:noFill/>
                          </a:ln>
                          <a:solidFill>
                            <a:srgbClr val="3273B9"/>
                          </a:solidFill>
                          <a:effectLst/>
                          <a:uFillTx/>
                          <a:latin typeface="+mn-lt"/>
                          <a:ea typeface="+mn-ea"/>
                          <a:cs typeface="+mn-cs"/>
                          <a:sym typeface="Helvetica Neue"/>
                        </a:rPr>
                        <a:t>4. </a:t>
                      </a:r>
                      <a:r>
                        <a:rPr kumimoji="0" lang="it-IT" sz="1800" b="1" i="1" u="none" strike="noStrike" cap="none" spc="0" normalizeH="0" baseline="0" dirty="0">
                          <a:ln>
                            <a:noFill/>
                          </a:ln>
                          <a:solidFill>
                            <a:srgbClr val="3273B9"/>
                          </a:solidFill>
                          <a:effectLst/>
                          <a:uFillTx/>
                          <a:latin typeface="+mn-lt"/>
                          <a:ea typeface="+mn-ea"/>
                          <a:cs typeface="+mn-cs"/>
                          <a:sym typeface="Helvetica Neue"/>
                        </a:rPr>
                        <a:t>Procedimiento de registro:</a:t>
                      </a:r>
                    </a:p>
                    <a:p>
                      <a:pPr marL="0" lvl="5" indent="0" algn="ctr">
                        <a:buFont typeface="Arial" panose="020B0604020202020204" pitchFamily="34" charset="0"/>
                        <a:buNone/>
                      </a:pPr>
                      <a:endPar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lvl="5" indent="0" algn="l">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1</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s-ES"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EMPRESA Y CONTACTO</a:t>
                      </a: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2:  </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CONTACTOS DE LA EMPRESA</a:t>
                      </a: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3</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CERTIFICADOS OBLIGATORIOS</a:t>
                      </a: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4:  </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FACSIMIL</a:t>
                      </a: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5:  </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INFORMACION ADICIONAL</a:t>
                      </a: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6:  </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ENVIAR REGISTRO</a:t>
                      </a:r>
                    </a:p>
                    <a:p>
                      <a:pPr marL="0" lvl="5" indent="0" algn="just">
                        <a:buFont typeface="Arial" panose="020B0604020202020204" pitchFamily="34" charset="0"/>
                        <a:buNone/>
                      </a:pPr>
                      <a:r>
                        <a:rPr kumimoji="0" lang="it-IT" sz="1600" b="1"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                                                TAB 7:  </a:t>
                      </a:r>
                      <a:r>
                        <a:rPr kumimoji="0" lang="it-IT" sz="1600" b="0" i="0" u="none" strike="noStrike" kern="1200" cap="none" spc="0" normalizeH="0" baseline="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rPr>
                        <a:t>SALIR</a:t>
                      </a: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1280645379"/>
                  </a:ext>
                </a:extLst>
              </a:tr>
            </a:tbl>
          </a:graphicData>
        </a:graphic>
      </p:graphicFrame>
    </p:spTree>
    <p:extLst>
      <p:ext uri="{BB962C8B-B14F-4D97-AF65-F5344CB8AC3E}">
        <p14:creationId xmlns:p14="http://schemas.microsoft.com/office/powerpoint/2010/main" val="3642368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0B18-84A7-DE9A-8C91-C86298039CB2}"/>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9B7D8553-50D5-871B-D380-DE5681078199}"/>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defTabSz="825500" hangingPunct="0">
              <a:lnSpc>
                <a:spcPct val="150000"/>
              </a:lnSpc>
              <a:defRPr/>
            </a:pPr>
            <a:r>
              <a:rPr lang="es-ES" sz="1400">
                <a:solidFill>
                  <a:srgbClr val="3273B9"/>
                </a:solidFill>
                <a:latin typeface="Open Sans"/>
                <a:ea typeface="Open Sans"/>
                <a:cs typeface="Open Sans"/>
                <a:sym typeface="Helvetica Neue"/>
              </a:rPr>
              <a:t>Recibirá</a:t>
            </a:r>
            <a:r>
              <a:rPr kumimoji="0" lang="es-ES" sz="1400" b="0" i="0" u="none" strike="noStrike" kern="1200" cap="none" spc="0" normalizeH="0" baseline="0" noProof="0">
                <a:ln>
                  <a:noFill/>
                </a:ln>
                <a:solidFill>
                  <a:srgbClr val="3273B9"/>
                </a:solidFill>
                <a:effectLst/>
                <a:uLnTx/>
                <a:uFillTx/>
                <a:latin typeface="Open Sans"/>
                <a:ea typeface="Open Sans"/>
                <a:cs typeface="Open Sans"/>
                <a:sym typeface="Helvetica Neue"/>
              </a:rPr>
              <a:t> las credenciales de acceso al Portal de Proveedores (Usuario y</a:t>
            </a:r>
            <a:r>
              <a:rPr lang="es-ES" sz="1400">
                <a:solidFill>
                  <a:srgbClr val="3273B9"/>
                </a:solidFill>
                <a:latin typeface="Open Sans"/>
                <a:ea typeface="Open Sans"/>
                <a:cs typeface="Open Sans"/>
                <a:sym typeface="Helvetica Neue"/>
              </a:rPr>
              <a:t> </a:t>
            </a:r>
            <a:r>
              <a:rPr kumimoji="0" lang="es-ES" sz="1400" b="0" i="0" u="none" strike="noStrike" kern="1200" cap="none" spc="0" normalizeH="0" baseline="0" noProof="0">
                <a:ln>
                  <a:noFill/>
                </a:ln>
                <a:solidFill>
                  <a:srgbClr val="3273B9"/>
                </a:solidFill>
                <a:effectLst/>
                <a:uLnTx/>
                <a:uFillTx/>
                <a:latin typeface="Open Sans"/>
                <a:ea typeface="Open Sans"/>
                <a:cs typeface="Open Sans"/>
                <a:sym typeface="Helvetica Neue"/>
              </a:rPr>
              <a:t>Contraseña) en dos correos electrónicos separados.</a:t>
            </a:r>
            <a:endParaRPr lang="en-US"/>
          </a:p>
        </p:txBody>
      </p:sp>
      <p:sp>
        <p:nvSpPr>
          <p:cNvPr id="7" name="CasellaDiTesto 2">
            <a:extLst>
              <a:ext uri="{FF2B5EF4-FFF2-40B4-BE49-F238E27FC236}">
                <a16:creationId xmlns:a16="http://schemas.microsoft.com/office/drawing/2014/main" id="{E311FA91-073E-BF67-4C41-1ED93BD98AEF}"/>
              </a:ext>
            </a:extLst>
          </p:cNvPr>
          <p:cNvSpPr txBox="1"/>
          <p:nvPr/>
        </p:nvSpPr>
        <p:spPr>
          <a:xfrm>
            <a:off x="443310" y="113875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1. </a:t>
            </a:r>
            <a:r>
              <a:rPr kumimoji="0" lang="es-ES" sz="1400" b="0" i="0" u="sng"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Ejemplo</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 de correo electrónico que contiene el </a:t>
            </a:r>
            <a:r>
              <a:rPr kumimoji="0" lang="es-ES" sz="1400" b="1"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usuario asignado:</a:t>
            </a:r>
          </a:p>
        </p:txBody>
      </p:sp>
      <p:pic>
        <p:nvPicPr>
          <p:cNvPr id="16" name="Google Shape;78;p4">
            <a:extLst>
              <a:ext uri="{FF2B5EF4-FFF2-40B4-BE49-F238E27FC236}">
                <a16:creationId xmlns:a16="http://schemas.microsoft.com/office/drawing/2014/main" id="{5C543F29-BD06-0DBA-5D18-1648BAD61EDA}"/>
              </a:ext>
            </a:extLst>
          </p:cNvPr>
          <p:cNvPicPr preferRelativeResize="0"/>
          <p:nvPr/>
        </p:nvPicPr>
        <p:blipFill rotWithShape="1">
          <a:blip r:embed="rId2">
            <a:alphaModFix/>
          </a:blip>
          <a:srcRect/>
          <a:stretch/>
        </p:blipFill>
        <p:spPr>
          <a:xfrm>
            <a:off x="1528572" y="2092220"/>
            <a:ext cx="9133090" cy="4309446"/>
          </a:xfrm>
          <a:prstGeom prst="rect">
            <a:avLst/>
          </a:prstGeom>
          <a:noFill/>
          <a:ln>
            <a:solidFill>
              <a:schemeClr val="tx1"/>
            </a:solidFill>
          </a:ln>
        </p:spPr>
      </p:pic>
      <p:sp>
        <p:nvSpPr>
          <p:cNvPr id="17" name="Google Shape;79;p4">
            <a:extLst>
              <a:ext uri="{FF2B5EF4-FFF2-40B4-BE49-F238E27FC236}">
                <a16:creationId xmlns:a16="http://schemas.microsoft.com/office/drawing/2014/main" id="{9943DF25-17B9-4C3D-279F-08526B307168}"/>
              </a:ext>
            </a:extLst>
          </p:cNvPr>
          <p:cNvSpPr/>
          <p:nvPr/>
        </p:nvSpPr>
        <p:spPr>
          <a:xfrm>
            <a:off x="5743438" y="2613239"/>
            <a:ext cx="4328261" cy="385613"/>
          </a:xfrm>
          <a:custGeom>
            <a:avLst/>
            <a:gdLst/>
            <a:ahLst/>
            <a:cxnLst/>
            <a:rect l="l" t="t" r="r" b="b"/>
            <a:pathLst>
              <a:path w="3732529" h="332739" extrusionOk="0">
                <a:moveTo>
                  <a:pt x="3732276" y="0"/>
                </a:moveTo>
                <a:lnTo>
                  <a:pt x="0" y="0"/>
                </a:lnTo>
                <a:lnTo>
                  <a:pt x="0" y="332232"/>
                </a:lnTo>
                <a:lnTo>
                  <a:pt x="3732276" y="332232"/>
                </a:lnTo>
                <a:lnTo>
                  <a:pt x="3732276" y="0"/>
                </a:lnTo>
                <a:close/>
              </a:path>
            </a:pathLst>
          </a:custGeom>
          <a:solidFill>
            <a:srgbClr val="F0F0F0"/>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8" name="Google Shape;86;p4">
            <a:extLst>
              <a:ext uri="{FF2B5EF4-FFF2-40B4-BE49-F238E27FC236}">
                <a16:creationId xmlns:a16="http://schemas.microsoft.com/office/drawing/2014/main" id="{3124696F-365A-DE8D-93C1-883F7EB52EEE}"/>
              </a:ext>
            </a:extLst>
          </p:cNvPr>
          <p:cNvSpPr txBox="1"/>
          <p:nvPr/>
        </p:nvSpPr>
        <p:spPr>
          <a:xfrm>
            <a:off x="5876864" y="2675203"/>
            <a:ext cx="2939507" cy="241375"/>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200" u="sng">
                <a:solidFill>
                  <a:srgbClr val="0462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https://fornitori.mediaset.it</a:t>
            </a:r>
            <a:r>
              <a:rPr lang="en-US" sz="1200">
                <a:solidFill>
                  <a:srgbClr val="0462C1"/>
                </a:solidFill>
                <a:latin typeface="Calibri"/>
                <a:ea typeface="Calibri"/>
                <a:cs typeface="Calibri"/>
                <a:sym typeface="Calibri"/>
              </a:rPr>
              <a:t> </a:t>
            </a:r>
            <a:r>
              <a:rPr lang="en-US" sz="1200" b="1">
                <a:solidFill>
                  <a:srgbClr val="4F4A50"/>
                </a:solidFill>
                <a:latin typeface="Calibri"/>
                <a:ea typeface="Calibri"/>
                <a:cs typeface="Calibri"/>
                <a:sym typeface="Calibri"/>
              </a:rPr>
              <a:t>of Mediaset</a:t>
            </a:r>
            <a:endParaRPr sz="1200">
              <a:latin typeface="Calibri"/>
              <a:ea typeface="Calibri"/>
              <a:cs typeface="Calibri"/>
              <a:sym typeface="Calibri"/>
            </a:endParaRPr>
          </a:p>
        </p:txBody>
      </p:sp>
      <p:sp>
        <p:nvSpPr>
          <p:cNvPr id="19" name="Google Shape;88;p4">
            <a:extLst>
              <a:ext uri="{FF2B5EF4-FFF2-40B4-BE49-F238E27FC236}">
                <a16:creationId xmlns:a16="http://schemas.microsoft.com/office/drawing/2014/main" id="{3FB1101A-75DA-32DF-2DF2-274576538631}"/>
              </a:ext>
            </a:extLst>
          </p:cNvPr>
          <p:cNvSpPr/>
          <p:nvPr/>
        </p:nvSpPr>
        <p:spPr>
          <a:xfrm>
            <a:off x="1588658" y="3376223"/>
            <a:ext cx="9074771" cy="3089319"/>
          </a:xfrm>
          <a:custGeom>
            <a:avLst/>
            <a:gdLst/>
            <a:ahLst/>
            <a:cxnLst/>
            <a:rect l="l" t="t" r="r" b="b"/>
            <a:pathLst>
              <a:path w="7825740" h="2665729" extrusionOk="0">
                <a:moveTo>
                  <a:pt x="7825740" y="0"/>
                </a:moveTo>
                <a:lnTo>
                  <a:pt x="0" y="0"/>
                </a:lnTo>
                <a:lnTo>
                  <a:pt x="0" y="2665476"/>
                </a:lnTo>
                <a:lnTo>
                  <a:pt x="7825740" y="2665476"/>
                </a:lnTo>
                <a:lnTo>
                  <a:pt x="782574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20" name="Google Shape;89;p4">
            <a:extLst>
              <a:ext uri="{FF2B5EF4-FFF2-40B4-BE49-F238E27FC236}">
                <a16:creationId xmlns:a16="http://schemas.microsoft.com/office/drawing/2014/main" id="{40D48900-4AB5-D92A-B205-63E123287F58}"/>
              </a:ext>
            </a:extLst>
          </p:cNvPr>
          <p:cNvSpPr/>
          <p:nvPr/>
        </p:nvSpPr>
        <p:spPr>
          <a:xfrm>
            <a:off x="1588658" y="3376223"/>
            <a:ext cx="9074771" cy="3089319"/>
          </a:xfrm>
          <a:custGeom>
            <a:avLst/>
            <a:gdLst/>
            <a:ahLst/>
            <a:cxnLst/>
            <a:rect l="l" t="t" r="r" b="b"/>
            <a:pathLst>
              <a:path w="7825740" h="2665729" extrusionOk="0">
                <a:moveTo>
                  <a:pt x="0" y="2665476"/>
                </a:moveTo>
                <a:lnTo>
                  <a:pt x="7825740" y="2665476"/>
                </a:lnTo>
                <a:lnTo>
                  <a:pt x="7825740" y="0"/>
                </a:lnTo>
                <a:lnTo>
                  <a:pt x="0" y="0"/>
                </a:lnTo>
                <a:lnTo>
                  <a:pt x="0" y="2665476"/>
                </a:lnTo>
                <a:close/>
              </a:path>
            </a:pathLst>
          </a:custGeom>
          <a:noFill/>
          <a:ln w="12175" cap="flat" cmpd="sng">
            <a:solidFill>
              <a:srgbClr val="999999"/>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21" name="Google Shape;90;p4">
            <a:extLst>
              <a:ext uri="{FF2B5EF4-FFF2-40B4-BE49-F238E27FC236}">
                <a16:creationId xmlns:a16="http://schemas.microsoft.com/office/drawing/2014/main" id="{3C1CC228-2855-481A-44C3-9324D62B744D}"/>
              </a:ext>
            </a:extLst>
          </p:cNvPr>
          <p:cNvSpPr txBox="1"/>
          <p:nvPr/>
        </p:nvSpPr>
        <p:spPr>
          <a:xfrm>
            <a:off x="1694399" y="4377050"/>
            <a:ext cx="1851183" cy="418729"/>
          </a:xfrm>
          <a:prstGeom prst="rect">
            <a:avLst/>
          </a:prstGeom>
          <a:noFill/>
          <a:ln>
            <a:noFill/>
          </a:ln>
        </p:spPr>
        <p:txBody>
          <a:bodyPr spcFirstLastPara="1" wrap="square" lIns="0" tIns="12700" rIns="0" bIns="0" anchor="t" anchorCtr="0">
            <a:spAutoFit/>
          </a:bodyPr>
          <a:lstStyle/>
          <a:p>
            <a:pPr marL="0" marR="5080" lvl="0" indent="0" algn="l" rtl="0">
              <a:lnSpc>
                <a:spcPct val="100000"/>
              </a:lnSpc>
              <a:spcBef>
                <a:spcPts val="0"/>
              </a:spcBef>
              <a:spcAft>
                <a:spcPts val="0"/>
              </a:spcAft>
              <a:buNone/>
            </a:pPr>
            <a:r>
              <a:rPr lang="en-US" sz="1100">
                <a:solidFill>
                  <a:srgbClr val="44536A"/>
                </a:solidFill>
                <a:latin typeface="Calibri"/>
                <a:ea typeface="Calibri"/>
                <a:cs typeface="Calibri"/>
                <a:sym typeface="Calibri"/>
              </a:rPr>
              <a:t>User name: Mr. Mario Rossi Login: mario.rossi</a:t>
            </a:r>
            <a:endParaRPr sz="1100">
              <a:latin typeface="Calibri"/>
              <a:ea typeface="Calibri"/>
              <a:cs typeface="Calibri"/>
              <a:sym typeface="Calibri"/>
            </a:endParaRPr>
          </a:p>
        </p:txBody>
      </p:sp>
      <p:sp>
        <p:nvSpPr>
          <p:cNvPr id="22" name="Google Shape;91;p4">
            <a:extLst>
              <a:ext uri="{FF2B5EF4-FFF2-40B4-BE49-F238E27FC236}">
                <a16:creationId xmlns:a16="http://schemas.microsoft.com/office/drawing/2014/main" id="{8CBB849F-0F91-10F9-3291-8AB688ABE58C}"/>
              </a:ext>
            </a:extLst>
          </p:cNvPr>
          <p:cNvSpPr txBox="1"/>
          <p:nvPr/>
        </p:nvSpPr>
        <p:spPr>
          <a:xfrm>
            <a:off x="1694399" y="4959533"/>
            <a:ext cx="8169797" cy="1390856"/>
          </a:xfrm>
          <a:prstGeom prst="rect">
            <a:avLst/>
          </a:prstGeom>
          <a:noFill/>
          <a:ln>
            <a:noFill/>
          </a:ln>
        </p:spPr>
        <p:txBody>
          <a:bodyPr spcFirstLastPara="1" wrap="square" lIns="0" tIns="13325" rIns="0" bIns="0" anchor="t" anchorCtr="0">
            <a:spAutoFit/>
          </a:bodyPr>
          <a:lstStyle/>
          <a:p>
            <a:pPr marL="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A new password will be sent by using </a:t>
            </a:r>
            <a:r>
              <a:rPr lang="en-US" sz="1100" dirty="0" err="1">
                <a:solidFill>
                  <a:srgbClr val="44536A"/>
                </a:solidFill>
                <a:latin typeface="Calibri"/>
                <a:ea typeface="Calibri"/>
                <a:cs typeface="Calibri"/>
                <a:sym typeface="Calibri"/>
              </a:rPr>
              <a:t>aseparated</a:t>
            </a:r>
            <a:r>
              <a:rPr lang="en-US" sz="1100" dirty="0">
                <a:solidFill>
                  <a:srgbClr val="44536A"/>
                </a:solidFill>
                <a:latin typeface="Calibri"/>
                <a:ea typeface="Calibri"/>
                <a:cs typeface="Calibri"/>
                <a:sym typeface="Calibri"/>
              </a:rPr>
              <a:t> e-mail.</a:t>
            </a:r>
            <a:endParaRPr sz="1100" dirty="0">
              <a:latin typeface="Calibri"/>
              <a:ea typeface="Calibri"/>
              <a:cs typeface="Calibri"/>
              <a:sym typeface="Calibri"/>
            </a:endParaRPr>
          </a:p>
          <a:p>
            <a:pPr marL="0" lvl="0" indent="0" algn="l" rtl="0">
              <a:lnSpc>
                <a:spcPct val="100000"/>
              </a:lnSpc>
              <a:spcBef>
                <a:spcPts val="40"/>
              </a:spcBef>
              <a:spcAft>
                <a:spcPts val="0"/>
              </a:spcAft>
              <a:buNone/>
            </a:pPr>
            <a:endParaRPr sz="1050" dirty="0">
              <a:latin typeface="Calibri"/>
              <a:ea typeface="Calibri"/>
              <a:cs typeface="Calibri"/>
              <a:sym typeface="Calibri"/>
            </a:endParaRPr>
          </a:p>
          <a:p>
            <a:pPr marL="0" marR="508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For any question regarding the use of the Platform, please contact our support by calling the following number 800 97 60 23 or writing the e-mail: </a:t>
            </a:r>
            <a:r>
              <a:rPr lang="en-US" sz="1100" u="sng" dirty="0">
                <a:solidFill>
                  <a:srgbClr val="0462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support.mediaset@synertrade.com</a:t>
            </a:r>
            <a:r>
              <a:rPr lang="en-US" sz="1100" dirty="0">
                <a:solidFill>
                  <a:srgbClr val="44536A"/>
                </a:solidFill>
                <a:latin typeface="Calibri"/>
                <a:ea typeface="Calibri"/>
                <a:cs typeface="Calibri"/>
                <a:sym typeface="Calibri"/>
              </a:rPr>
              <a:t>.</a:t>
            </a:r>
            <a:endParaRPr sz="1100" dirty="0">
              <a:latin typeface="Calibri"/>
              <a:ea typeface="Calibri"/>
              <a:cs typeface="Calibri"/>
              <a:sym typeface="Calibri"/>
            </a:endParaRPr>
          </a:p>
          <a:p>
            <a:pPr marL="0" lvl="0" indent="0" algn="l" rtl="0">
              <a:lnSpc>
                <a:spcPct val="100000"/>
              </a:lnSpc>
              <a:spcBef>
                <a:spcPts val="0"/>
              </a:spcBef>
              <a:spcAft>
                <a:spcPts val="0"/>
              </a:spcAft>
              <a:buNone/>
            </a:pPr>
            <a:endParaRPr sz="1100" dirty="0">
              <a:latin typeface="Calibri"/>
              <a:ea typeface="Calibri"/>
              <a:cs typeface="Calibri"/>
              <a:sym typeface="Calibri"/>
            </a:endParaRPr>
          </a:p>
          <a:p>
            <a:pPr marL="0" lvl="0" indent="0" algn="l" rtl="0">
              <a:lnSpc>
                <a:spcPct val="100000"/>
              </a:lnSpc>
              <a:spcBef>
                <a:spcPts val="15"/>
              </a:spcBef>
              <a:spcAft>
                <a:spcPts val="0"/>
              </a:spcAft>
              <a:buNone/>
            </a:pPr>
            <a:endParaRPr sz="1050" dirty="0">
              <a:latin typeface="Calibri"/>
              <a:ea typeface="Calibri"/>
              <a:cs typeface="Calibri"/>
              <a:sym typeface="Calibri"/>
            </a:endParaRPr>
          </a:p>
          <a:p>
            <a:pPr marL="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This is an automatic message, please don’t answer this e-mail.</a:t>
            </a:r>
            <a:endParaRPr sz="1100" dirty="0">
              <a:latin typeface="Calibri"/>
              <a:ea typeface="Calibri"/>
              <a:cs typeface="Calibri"/>
              <a:sym typeface="Calibri"/>
            </a:endParaRPr>
          </a:p>
        </p:txBody>
      </p:sp>
      <p:sp>
        <p:nvSpPr>
          <p:cNvPr id="23" name="Google Shape;92;p4">
            <a:extLst>
              <a:ext uri="{FF2B5EF4-FFF2-40B4-BE49-F238E27FC236}">
                <a16:creationId xmlns:a16="http://schemas.microsoft.com/office/drawing/2014/main" id="{33DFC48F-7A08-AEFB-905F-8C60FFEC933D}"/>
              </a:ext>
            </a:extLst>
          </p:cNvPr>
          <p:cNvSpPr/>
          <p:nvPr/>
        </p:nvSpPr>
        <p:spPr>
          <a:xfrm>
            <a:off x="1791892" y="2924084"/>
            <a:ext cx="1682559" cy="385613"/>
          </a:xfrm>
          <a:custGeom>
            <a:avLst/>
            <a:gdLst/>
            <a:ahLst/>
            <a:cxnLst/>
            <a:rect l="l" t="t" r="r" b="b"/>
            <a:pathLst>
              <a:path w="1450975" h="332739" extrusionOk="0">
                <a:moveTo>
                  <a:pt x="1450848" y="0"/>
                </a:moveTo>
                <a:lnTo>
                  <a:pt x="0" y="0"/>
                </a:lnTo>
                <a:lnTo>
                  <a:pt x="0" y="332232"/>
                </a:lnTo>
                <a:lnTo>
                  <a:pt x="1450848" y="332232"/>
                </a:lnTo>
                <a:lnTo>
                  <a:pt x="1450848" y="0"/>
                </a:lnTo>
                <a:close/>
              </a:path>
            </a:pathLst>
          </a:custGeom>
          <a:solidFill>
            <a:srgbClr val="F0F0F0"/>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24" name="Google Shape;93;p4">
            <a:extLst>
              <a:ext uri="{FF2B5EF4-FFF2-40B4-BE49-F238E27FC236}">
                <a16:creationId xmlns:a16="http://schemas.microsoft.com/office/drawing/2014/main" id="{1B532825-BAB0-DC54-12CC-96474F658317}"/>
              </a:ext>
            </a:extLst>
          </p:cNvPr>
          <p:cNvSpPr txBox="1"/>
          <p:nvPr/>
        </p:nvSpPr>
        <p:spPr>
          <a:xfrm>
            <a:off x="1694399" y="2986783"/>
            <a:ext cx="8744885" cy="1421028"/>
          </a:xfrm>
          <a:prstGeom prst="rect">
            <a:avLst/>
          </a:prstGeom>
          <a:noFill/>
          <a:ln>
            <a:noFill/>
          </a:ln>
        </p:spPr>
        <p:txBody>
          <a:bodyPr spcFirstLastPara="1" wrap="square" lIns="0" tIns="12700" rIns="0" bIns="0" anchor="t" anchorCtr="0">
            <a:spAutoFit/>
          </a:bodyPr>
          <a:lstStyle/>
          <a:p>
            <a:pPr marL="175260" lvl="0" indent="0" algn="l" rtl="0">
              <a:lnSpc>
                <a:spcPct val="100000"/>
              </a:lnSpc>
              <a:spcBef>
                <a:spcPts val="0"/>
              </a:spcBef>
              <a:spcAft>
                <a:spcPts val="0"/>
              </a:spcAft>
              <a:buNone/>
            </a:pPr>
            <a:r>
              <a:rPr lang="en-US" sz="1200" dirty="0">
                <a:solidFill>
                  <a:srgbClr val="4F4A50"/>
                </a:solidFill>
                <a:latin typeface="Calibri"/>
                <a:ea typeface="Calibri"/>
                <a:cs typeface="Calibri"/>
                <a:sym typeface="Calibri"/>
              </a:rPr>
              <a:t>Mario Rossi</a:t>
            </a:r>
            <a:endParaRPr sz="1200" dirty="0">
              <a:latin typeface="Calibri"/>
              <a:ea typeface="Calibri"/>
              <a:cs typeface="Calibri"/>
              <a:sym typeface="Calibri"/>
            </a:endParaRPr>
          </a:p>
          <a:p>
            <a:pPr marL="0" lvl="0" indent="0" algn="l" rtl="0">
              <a:lnSpc>
                <a:spcPct val="100000"/>
              </a:lnSpc>
              <a:spcBef>
                <a:spcPts val="0"/>
              </a:spcBef>
              <a:spcAft>
                <a:spcPts val="0"/>
              </a:spcAft>
              <a:buNone/>
            </a:pPr>
            <a:endParaRPr sz="1150" dirty="0">
              <a:latin typeface="Calibri"/>
              <a:ea typeface="Calibri"/>
              <a:cs typeface="Calibri"/>
              <a:sym typeface="Calibri"/>
            </a:endParaRPr>
          </a:p>
          <a:p>
            <a:pPr marL="0" lvl="0" indent="0" algn="l" rtl="0">
              <a:lnSpc>
                <a:spcPct val="100000"/>
              </a:lnSpc>
              <a:spcBef>
                <a:spcPts val="5"/>
              </a:spcBef>
              <a:spcAft>
                <a:spcPts val="0"/>
              </a:spcAft>
              <a:buNone/>
            </a:pPr>
            <a:r>
              <a:rPr lang="en-US" sz="1100" dirty="0">
                <a:solidFill>
                  <a:srgbClr val="44536A"/>
                </a:solidFill>
                <a:latin typeface="Calibri"/>
                <a:ea typeface="Calibri"/>
                <a:cs typeface="Calibri"/>
                <a:sym typeface="Calibri"/>
              </a:rPr>
              <a:t>Dear Mr. Mario Rossi,</a:t>
            </a:r>
            <a:endParaRPr sz="1100" dirty="0">
              <a:latin typeface="Calibri"/>
              <a:ea typeface="Calibri"/>
              <a:cs typeface="Calibri"/>
              <a:sym typeface="Calibri"/>
            </a:endParaRPr>
          </a:p>
          <a:p>
            <a:pPr marL="0" lvl="0" indent="0" algn="l" rtl="0">
              <a:lnSpc>
                <a:spcPct val="100000"/>
              </a:lnSpc>
              <a:spcBef>
                <a:spcPts val="35"/>
              </a:spcBef>
              <a:spcAft>
                <a:spcPts val="0"/>
              </a:spcAft>
              <a:buNone/>
            </a:pPr>
            <a:endParaRPr sz="1050" dirty="0">
              <a:latin typeface="Calibri"/>
              <a:ea typeface="Calibri"/>
              <a:cs typeface="Calibri"/>
              <a:sym typeface="Calibri"/>
            </a:endParaRPr>
          </a:p>
          <a:p>
            <a:pPr marL="0" marR="5080" lvl="0" indent="0" algn="l" rtl="0">
              <a:lnSpc>
                <a:spcPct val="100000"/>
              </a:lnSpc>
              <a:spcBef>
                <a:spcPts val="5"/>
              </a:spcBef>
              <a:spcAft>
                <a:spcPts val="0"/>
              </a:spcAft>
              <a:buNone/>
            </a:pPr>
            <a:r>
              <a:rPr lang="en-US" sz="1100" dirty="0">
                <a:solidFill>
                  <a:srgbClr val="44536A"/>
                </a:solidFill>
                <a:latin typeface="Calibri"/>
                <a:ea typeface="Calibri"/>
                <a:cs typeface="Calibri"/>
                <a:sym typeface="Calibri"/>
              </a:rPr>
              <a:t>Mediaset Company has registered you on the Platform procurement https://fornitori.mediaset.it. The access the Platform online you can insert your personal Data by clicking the following URL:</a:t>
            </a:r>
          </a:p>
          <a:p>
            <a:pPr marL="0" marR="5080" lvl="0" indent="0" algn="l" rtl="0">
              <a:lnSpc>
                <a:spcPct val="100000"/>
              </a:lnSpc>
              <a:spcBef>
                <a:spcPts val="5"/>
              </a:spcBef>
              <a:spcAft>
                <a:spcPts val="0"/>
              </a:spcAft>
              <a:buNone/>
            </a:pPr>
            <a:endParaRPr sz="1100" dirty="0">
              <a:latin typeface="Calibri"/>
              <a:ea typeface="Calibri"/>
              <a:cs typeface="Calibri"/>
              <a:sym typeface="Calibri"/>
            </a:endParaRPr>
          </a:p>
          <a:p>
            <a:pPr marL="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Platform : https://fornitori.mediaset.it</a:t>
            </a:r>
            <a:endParaRPr sz="1100" dirty="0">
              <a:latin typeface="Calibri"/>
              <a:ea typeface="Calibri"/>
              <a:cs typeface="Calibri"/>
              <a:sym typeface="Calibri"/>
            </a:endParaRPr>
          </a:p>
        </p:txBody>
      </p:sp>
      <p:pic>
        <p:nvPicPr>
          <p:cNvPr id="25" name="Google Shape;95;p4">
            <a:extLst>
              <a:ext uri="{FF2B5EF4-FFF2-40B4-BE49-F238E27FC236}">
                <a16:creationId xmlns:a16="http://schemas.microsoft.com/office/drawing/2014/main" id="{16100E68-0ACC-63DF-5290-B792F322D49A}"/>
              </a:ext>
            </a:extLst>
          </p:cNvPr>
          <p:cNvPicPr preferRelativeResize="0"/>
          <p:nvPr/>
        </p:nvPicPr>
        <p:blipFill rotWithShape="1">
          <a:blip r:embed="rId5">
            <a:alphaModFix/>
          </a:blip>
          <a:srcRect/>
          <a:stretch/>
        </p:blipFill>
        <p:spPr>
          <a:xfrm>
            <a:off x="2255939" y="4101765"/>
            <a:ext cx="1960601" cy="311757"/>
          </a:xfrm>
          <a:prstGeom prst="rect">
            <a:avLst/>
          </a:prstGeom>
          <a:noFill/>
          <a:ln>
            <a:noFill/>
          </a:ln>
        </p:spPr>
      </p:pic>
      <p:pic>
        <p:nvPicPr>
          <p:cNvPr id="27" name="Google Shape;103;p4">
            <a:extLst>
              <a:ext uri="{FF2B5EF4-FFF2-40B4-BE49-F238E27FC236}">
                <a16:creationId xmlns:a16="http://schemas.microsoft.com/office/drawing/2014/main" id="{66875E55-7A52-9F2C-66D5-8E9997BCC9FA}"/>
              </a:ext>
            </a:extLst>
          </p:cNvPr>
          <p:cNvPicPr preferRelativeResize="0"/>
          <p:nvPr/>
        </p:nvPicPr>
        <p:blipFill rotWithShape="1">
          <a:blip r:embed="rId6">
            <a:alphaModFix/>
          </a:blip>
          <a:srcRect/>
          <a:stretch/>
        </p:blipFill>
        <p:spPr>
          <a:xfrm>
            <a:off x="2025166" y="4568356"/>
            <a:ext cx="814105" cy="212999"/>
          </a:xfrm>
          <a:prstGeom prst="rect">
            <a:avLst/>
          </a:prstGeom>
          <a:noFill/>
          <a:ln>
            <a:noFill/>
          </a:ln>
        </p:spPr>
      </p:pic>
      <p:sp>
        <p:nvSpPr>
          <p:cNvPr id="29" name="Google Shape;112;p4">
            <a:extLst>
              <a:ext uri="{FF2B5EF4-FFF2-40B4-BE49-F238E27FC236}">
                <a16:creationId xmlns:a16="http://schemas.microsoft.com/office/drawing/2014/main" id="{9BC8FBE2-96C3-332E-31F9-982319B9160E}"/>
              </a:ext>
            </a:extLst>
          </p:cNvPr>
          <p:cNvSpPr/>
          <p:nvPr/>
        </p:nvSpPr>
        <p:spPr>
          <a:xfrm>
            <a:off x="2475599" y="2651023"/>
            <a:ext cx="3232574" cy="321589"/>
          </a:xfrm>
          <a:custGeom>
            <a:avLst/>
            <a:gdLst/>
            <a:ahLst/>
            <a:cxnLst/>
            <a:rect l="l" t="t" r="r" b="b"/>
            <a:pathLst>
              <a:path w="2787650" h="277494" extrusionOk="0">
                <a:moveTo>
                  <a:pt x="2787395" y="0"/>
                </a:moveTo>
                <a:lnTo>
                  <a:pt x="0" y="0"/>
                </a:lnTo>
                <a:lnTo>
                  <a:pt x="0" y="277367"/>
                </a:lnTo>
                <a:lnTo>
                  <a:pt x="2787395" y="277367"/>
                </a:lnTo>
                <a:lnTo>
                  <a:pt x="2787395" y="0"/>
                </a:lnTo>
                <a:close/>
              </a:path>
            </a:pathLst>
          </a:custGeom>
          <a:solidFill>
            <a:srgbClr val="ECECEC"/>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30" name="Google Shape;114;p4">
            <a:extLst>
              <a:ext uri="{FF2B5EF4-FFF2-40B4-BE49-F238E27FC236}">
                <a16:creationId xmlns:a16="http://schemas.microsoft.com/office/drawing/2014/main" id="{899B3D7D-4649-19DB-1924-60ACCAE9CA5B}"/>
              </a:ext>
            </a:extLst>
          </p:cNvPr>
          <p:cNvSpPr txBox="1"/>
          <p:nvPr/>
        </p:nvSpPr>
        <p:spPr>
          <a:xfrm>
            <a:off x="2525869" y="2683846"/>
            <a:ext cx="2975588" cy="241375"/>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200" dirty="0">
                <a:latin typeface="Arial"/>
                <a:ea typeface="Arial"/>
                <a:cs typeface="Arial"/>
                <a:sym typeface="Arial"/>
              </a:rPr>
              <a:t>Completed registration in the platform</a:t>
            </a:r>
            <a:endParaRPr sz="1200" dirty="0">
              <a:latin typeface="Arial"/>
              <a:ea typeface="Arial"/>
              <a:cs typeface="Arial"/>
              <a:sym typeface="Arial"/>
            </a:endParaRPr>
          </a:p>
        </p:txBody>
      </p:sp>
      <p:sp>
        <p:nvSpPr>
          <p:cNvPr id="14" name="Segnaposto numero diapositiva 1">
            <a:extLst>
              <a:ext uri="{FF2B5EF4-FFF2-40B4-BE49-F238E27FC236}">
                <a16:creationId xmlns:a16="http://schemas.microsoft.com/office/drawing/2014/main" id="{3C817AA0-5172-7A53-FF05-AFFFECA4957F}"/>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2" name="Rectangle 1">
            <a:extLst>
              <a:ext uri="{FF2B5EF4-FFF2-40B4-BE49-F238E27FC236}">
                <a16:creationId xmlns:a16="http://schemas.microsoft.com/office/drawing/2014/main" id="{AFB35001-FF39-9FB4-7C98-50FB6FBD81C0}"/>
              </a:ext>
            </a:extLst>
          </p:cNvPr>
          <p:cNvSpPr/>
          <p:nvPr/>
        </p:nvSpPr>
        <p:spPr>
          <a:xfrm>
            <a:off x="4573443" y="3980645"/>
            <a:ext cx="3110057" cy="55399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defTabSz="825500" hangingPunct="0">
              <a:lnSpc>
                <a:spcPct val="150000"/>
              </a:lnSpc>
            </a:pPr>
            <a:r>
              <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  </a:t>
            </a:r>
            <a:r>
              <a:rPr lang="es-ES" altLang="it-IT" sz="1200" dirty="0">
                <a:solidFill>
                  <a:srgbClr val="1F1F1F"/>
                </a:solidFill>
                <a:latin typeface="inherit"/>
              </a:rPr>
              <a:t>Enlace para conectarse al Portal de Proveedores</a:t>
            </a:r>
            <a:r>
              <a:rPr lang="es-ES" altLang="it-IT" sz="300" dirty="0">
                <a:solidFill>
                  <a:schemeClr val="tx1"/>
                </a:solidFill>
              </a:rPr>
              <a:t> </a:t>
            </a:r>
            <a:endParaRPr lang="es-ES" altLang="it-IT" sz="1050" dirty="0">
              <a:solidFill>
                <a:schemeClr val="tx1"/>
              </a:solidFill>
              <a:latin typeface="Arial" panose="020B0604020202020204" pitchFamily="34" charset="0"/>
            </a:endParaRPr>
          </a:p>
          <a:p>
            <a:pPr marL="0" marR="0" indent="0" defTabSz="825500" rtl="0" fontAlgn="auto" latinLnBrk="0" hangingPunct="0">
              <a:lnSpc>
                <a:spcPct val="150000"/>
              </a:lnSpc>
              <a:spcBef>
                <a:spcPts val="0"/>
              </a:spcBef>
              <a:spcAft>
                <a:spcPts val="0"/>
              </a:spcAft>
              <a:buClrTx/>
              <a:buSzTx/>
              <a:buFontTx/>
              <a:buNone/>
              <a:tabLst/>
            </a:pPr>
            <a:endPar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4" name="Straight Arrow Connector 3">
            <a:extLst>
              <a:ext uri="{FF2B5EF4-FFF2-40B4-BE49-F238E27FC236}">
                <a16:creationId xmlns:a16="http://schemas.microsoft.com/office/drawing/2014/main" id="{CD9FEDAB-E94D-FC73-3A82-7F0EA38DE949}"/>
              </a:ext>
            </a:extLst>
          </p:cNvPr>
          <p:cNvCxnSpPr>
            <a:cxnSpLocks/>
            <a:stCxn id="2" idx="1"/>
            <a:endCxn id="25" idx="3"/>
          </p:cNvCxnSpPr>
          <p:nvPr/>
        </p:nvCxnSpPr>
        <p:spPr>
          <a:xfrm flipH="1">
            <a:off x="4216540" y="4257644"/>
            <a:ext cx="35690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E20CE65D-712F-B4C7-11C6-56A5CEEECD53}"/>
              </a:ext>
            </a:extLst>
          </p:cNvPr>
          <p:cNvCxnSpPr>
            <a:cxnSpLocks/>
            <a:stCxn id="35" idx="1"/>
            <a:endCxn id="27" idx="3"/>
          </p:cNvCxnSpPr>
          <p:nvPr/>
        </p:nvCxnSpPr>
        <p:spPr>
          <a:xfrm flipH="1" flipV="1">
            <a:off x="2839271" y="4674856"/>
            <a:ext cx="2229054" cy="25633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5" name="Rectangle 34">
            <a:extLst>
              <a:ext uri="{FF2B5EF4-FFF2-40B4-BE49-F238E27FC236}">
                <a16:creationId xmlns:a16="http://schemas.microsoft.com/office/drawing/2014/main" id="{6DB29090-E168-CCF4-6912-793CA8993EFD}"/>
              </a:ext>
            </a:extLst>
          </p:cNvPr>
          <p:cNvSpPr/>
          <p:nvPr/>
        </p:nvSpPr>
        <p:spPr>
          <a:xfrm>
            <a:off x="5068325" y="4654193"/>
            <a:ext cx="3220542" cy="55399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50000"/>
              </a:lnSpc>
              <a:spcBef>
                <a:spcPts val="0"/>
              </a:spcBef>
              <a:spcAft>
                <a:spcPts val="0"/>
              </a:spcAft>
              <a:buClrTx/>
              <a:buSzTx/>
              <a:buFontTx/>
              <a:buNone/>
              <a:tabLst/>
            </a:pPr>
            <a:r>
              <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 Usuario </a:t>
            </a:r>
            <a:r>
              <a:rPr kumimoji="0" lang="it-IT" sz="1200" i="0" u="none" strike="noStrike" cap="none" spc="0" normalizeH="0" baseline="0" dirty="0" err="1">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asignado</a:t>
            </a:r>
            <a:r>
              <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 </a:t>
            </a:r>
            <a:r>
              <a:rPr kumimoji="0" lang="it-IT" sz="1200" i="0" u="none" strike="noStrike" cap="none" spc="0" normalizeH="0" baseline="0" dirty="0" err="1">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que</a:t>
            </a:r>
            <a:r>
              <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 se </a:t>
            </a:r>
            <a:r>
              <a:rPr kumimoji="0" lang="it-IT" sz="1200" i="0" u="none" strike="noStrike" cap="none" spc="0" normalizeH="0" baseline="0" dirty="0" err="1">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utilizará</a:t>
            </a:r>
            <a:r>
              <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 para acceder al  Portal de </a:t>
            </a:r>
            <a:r>
              <a:rPr kumimoji="0" lang="it-IT" sz="1200" i="0" u="none" strike="noStrike" cap="none" spc="0" normalizeH="0" baseline="0" dirty="0" err="1">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Proveedores</a:t>
            </a:r>
            <a:endPar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
        <p:nvSpPr>
          <p:cNvPr id="42" name="TextBox 41">
            <a:extLst>
              <a:ext uri="{FF2B5EF4-FFF2-40B4-BE49-F238E27FC236}">
                <a16:creationId xmlns:a16="http://schemas.microsoft.com/office/drawing/2014/main" id="{9F9193BA-2AFD-EEED-FFBC-DDA3F448E280}"/>
              </a:ext>
            </a:extLst>
          </p:cNvPr>
          <p:cNvSpPr txBox="1"/>
          <p:nvPr/>
        </p:nvSpPr>
        <p:spPr>
          <a:xfrm>
            <a:off x="30043" y="-54680"/>
            <a:ext cx="10467556" cy="11695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0" lang="it-IT" sz="3000" b="1" i="1" u="none" strike="noStrike" cap="none" spc="0" normalizeH="0" baseline="0" dirty="0">
                <a:ln>
                  <a:noFill/>
                </a:ln>
                <a:solidFill>
                  <a:srgbClr val="3273B9"/>
                </a:solidFill>
                <a:effectLst/>
                <a:uFillTx/>
                <a:latin typeface="+mn-lt"/>
                <a:ea typeface="+mn-ea"/>
                <a:cs typeface="+mn-cs"/>
                <a:sym typeface="Helvetica Neue"/>
              </a:rPr>
              <a:t>1. </a:t>
            </a:r>
            <a:r>
              <a:rPr lang="es-ES" sz="2000" b="1" i="1" dirty="0">
                <a:solidFill>
                  <a:srgbClr val="3273B9"/>
                </a:solidFill>
                <a:sym typeface="Helvetica Neue"/>
              </a:rPr>
              <a:t>Comunicación de credenciales de acceso a la plataforma</a:t>
            </a:r>
          </a:p>
          <a:p>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Tree>
    <p:extLst>
      <p:ext uri="{BB962C8B-B14F-4D97-AF65-F5344CB8AC3E}">
        <p14:creationId xmlns:p14="http://schemas.microsoft.com/office/powerpoint/2010/main" val="1147217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F8DCD-3596-8FEC-ECA7-72AAB60E194A}"/>
            </a:ext>
          </a:extLst>
        </p:cNvPr>
        <p:cNvGrpSpPr/>
        <p:nvPr/>
      </p:nvGrpSpPr>
      <p:grpSpPr>
        <a:xfrm>
          <a:off x="0" y="0"/>
          <a:ext cx="0" cy="0"/>
          <a:chOff x="0" y="0"/>
          <a:chExt cx="0" cy="0"/>
        </a:xfrm>
      </p:grpSpPr>
      <p:sp>
        <p:nvSpPr>
          <p:cNvPr id="7" name="CasellaDiTesto 2">
            <a:extLst>
              <a:ext uri="{FF2B5EF4-FFF2-40B4-BE49-F238E27FC236}">
                <a16:creationId xmlns:a16="http://schemas.microsoft.com/office/drawing/2014/main" id="{AB305FA3-9D06-6255-3B58-3DD0C7F3D771}"/>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2</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 </a:t>
            </a:r>
            <a:r>
              <a:rPr kumimoji="0" lang="es-ES" sz="1400" b="0" i="0" u="sng"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Ejemplo</a:t>
            </a:r>
            <a:r>
              <a:rPr kumimoji="0" lang="es-ES" sz="1400" b="0" i="0"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 de correo electrónico que contiene la </a:t>
            </a:r>
            <a:r>
              <a:rPr kumimoji="0" lang="es-ES" sz="1400" b="1" i="0"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contraseña inicial del usuario asignado:</a:t>
            </a:r>
          </a:p>
        </p:txBody>
      </p:sp>
      <p:sp>
        <p:nvSpPr>
          <p:cNvPr id="13" name="Segnaposto numero diapositiva 1">
            <a:extLst>
              <a:ext uri="{FF2B5EF4-FFF2-40B4-BE49-F238E27FC236}">
                <a16:creationId xmlns:a16="http://schemas.microsoft.com/office/drawing/2014/main" id="{0A7A6851-8486-AB58-477C-9ED5C9070F0C}"/>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grpSp>
        <p:nvGrpSpPr>
          <p:cNvPr id="28" name="Group 27">
            <a:extLst>
              <a:ext uri="{FF2B5EF4-FFF2-40B4-BE49-F238E27FC236}">
                <a16:creationId xmlns:a16="http://schemas.microsoft.com/office/drawing/2014/main" id="{0ADC87FB-E2BE-77C6-1491-EC5CF7EB9821}"/>
              </a:ext>
            </a:extLst>
          </p:cNvPr>
          <p:cNvGrpSpPr/>
          <p:nvPr/>
        </p:nvGrpSpPr>
        <p:grpSpPr>
          <a:xfrm>
            <a:off x="2171510" y="1480376"/>
            <a:ext cx="8064690" cy="3897249"/>
            <a:chOff x="2180844" y="1575816"/>
            <a:chExt cx="7848980" cy="3897249"/>
          </a:xfrm>
        </p:grpSpPr>
        <p:grpSp>
          <p:nvGrpSpPr>
            <p:cNvPr id="18" name="Google Shape;120;p5">
              <a:extLst>
                <a:ext uri="{FF2B5EF4-FFF2-40B4-BE49-F238E27FC236}">
                  <a16:creationId xmlns:a16="http://schemas.microsoft.com/office/drawing/2014/main" id="{D12E00F7-1AED-FC98-AF53-0AFE124CA265}"/>
                </a:ext>
              </a:extLst>
            </p:cNvPr>
            <p:cNvGrpSpPr/>
            <p:nvPr/>
          </p:nvGrpSpPr>
          <p:grpSpPr>
            <a:xfrm>
              <a:off x="2180844" y="1575816"/>
              <a:ext cx="7848980" cy="3897248"/>
              <a:chOff x="2180844" y="1575816"/>
              <a:chExt cx="7848980" cy="3897248"/>
            </a:xfrm>
          </p:grpSpPr>
          <p:pic>
            <p:nvPicPr>
              <p:cNvPr id="19" name="Google Shape;121;p5">
                <a:extLst>
                  <a:ext uri="{FF2B5EF4-FFF2-40B4-BE49-F238E27FC236}">
                    <a16:creationId xmlns:a16="http://schemas.microsoft.com/office/drawing/2014/main" id="{E560E2D4-3A95-A463-D045-FCB3AB9799A0}"/>
                  </a:ext>
                </a:extLst>
              </p:cNvPr>
              <p:cNvPicPr preferRelativeResize="0"/>
              <p:nvPr/>
            </p:nvPicPr>
            <p:blipFill rotWithShape="1">
              <a:blip r:embed="rId2">
                <a:alphaModFix/>
              </a:blip>
              <a:srcRect/>
              <a:stretch/>
            </p:blipFill>
            <p:spPr>
              <a:xfrm>
                <a:off x="2180844" y="1575816"/>
                <a:ext cx="7848600" cy="3896867"/>
              </a:xfrm>
              <a:prstGeom prst="rect">
                <a:avLst/>
              </a:prstGeom>
              <a:noFill/>
              <a:ln>
                <a:noFill/>
              </a:ln>
            </p:spPr>
          </p:pic>
          <p:pic>
            <p:nvPicPr>
              <p:cNvPr id="20" name="Google Shape;122;p5">
                <a:extLst>
                  <a:ext uri="{FF2B5EF4-FFF2-40B4-BE49-F238E27FC236}">
                    <a16:creationId xmlns:a16="http://schemas.microsoft.com/office/drawing/2014/main" id="{4819A8F3-A8EA-A99F-26B6-F60F476D2065}"/>
                  </a:ext>
                </a:extLst>
              </p:cNvPr>
              <p:cNvPicPr preferRelativeResize="0"/>
              <p:nvPr/>
            </p:nvPicPr>
            <p:blipFill rotWithShape="1">
              <a:blip r:embed="rId3">
                <a:alphaModFix/>
              </a:blip>
              <a:srcRect/>
              <a:stretch/>
            </p:blipFill>
            <p:spPr>
              <a:xfrm>
                <a:off x="2406396" y="2353056"/>
                <a:ext cx="1362456" cy="161544"/>
              </a:xfrm>
              <a:prstGeom prst="rect">
                <a:avLst/>
              </a:prstGeom>
              <a:noFill/>
              <a:ln>
                <a:noFill/>
              </a:ln>
            </p:spPr>
          </p:pic>
          <p:sp>
            <p:nvSpPr>
              <p:cNvPr id="21" name="Google Shape;123;p5">
                <a:extLst>
                  <a:ext uri="{FF2B5EF4-FFF2-40B4-BE49-F238E27FC236}">
                    <a16:creationId xmlns:a16="http://schemas.microsoft.com/office/drawing/2014/main" id="{71668741-0CEF-B38D-2D94-26266A5D196C}"/>
                  </a:ext>
                </a:extLst>
              </p:cNvPr>
              <p:cNvSpPr/>
              <p:nvPr/>
            </p:nvSpPr>
            <p:spPr>
              <a:xfrm>
                <a:off x="3011424" y="2028444"/>
                <a:ext cx="3831590" cy="332740"/>
              </a:xfrm>
              <a:custGeom>
                <a:avLst/>
                <a:gdLst/>
                <a:ahLst/>
                <a:cxnLst/>
                <a:rect l="l" t="t" r="r" b="b"/>
                <a:pathLst>
                  <a:path w="3831590" h="332739" extrusionOk="0">
                    <a:moveTo>
                      <a:pt x="3831335" y="0"/>
                    </a:moveTo>
                    <a:lnTo>
                      <a:pt x="0" y="0"/>
                    </a:lnTo>
                    <a:lnTo>
                      <a:pt x="0" y="332232"/>
                    </a:lnTo>
                    <a:lnTo>
                      <a:pt x="3831335" y="332232"/>
                    </a:lnTo>
                    <a:lnTo>
                      <a:pt x="3831335" y="0"/>
                    </a:lnTo>
                    <a:close/>
                  </a:path>
                </a:pathLst>
              </a:custGeom>
              <a:solidFill>
                <a:srgbClr val="F0F0F0"/>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22" name="Google Shape;124;p5">
                <a:extLst>
                  <a:ext uri="{FF2B5EF4-FFF2-40B4-BE49-F238E27FC236}">
                    <a16:creationId xmlns:a16="http://schemas.microsoft.com/office/drawing/2014/main" id="{75D8DF2A-D407-ABC3-A080-5A87807CA6D8}"/>
                  </a:ext>
                </a:extLst>
              </p:cNvPr>
              <p:cNvSpPr/>
              <p:nvPr/>
            </p:nvSpPr>
            <p:spPr>
              <a:xfrm>
                <a:off x="2225040" y="2674619"/>
                <a:ext cx="7804784" cy="2798445"/>
              </a:xfrm>
              <a:custGeom>
                <a:avLst/>
                <a:gdLst/>
                <a:ahLst/>
                <a:cxnLst/>
                <a:rect l="l" t="t" r="r" b="b"/>
                <a:pathLst>
                  <a:path w="7804784" h="2798445" extrusionOk="0">
                    <a:moveTo>
                      <a:pt x="7804404" y="0"/>
                    </a:moveTo>
                    <a:lnTo>
                      <a:pt x="0" y="0"/>
                    </a:lnTo>
                    <a:lnTo>
                      <a:pt x="0" y="2798064"/>
                    </a:lnTo>
                    <a:lnTo>
                      <a:pt x="7804404" y="2798064"/>
                    </a:lnTo>
                    <a:lnTo>
                      <a:pt x="7804404"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grpSp>
        <p:sp>
          <p:nvSpPr>
            <p:cNvPr id="23" name="Google Shape;130;p5">
              <a:extLst>
                <a:ext uri="{FF2B5EF4-FFF2-40B4-BE49-F238E27FC236}">
                  <a16:creationId xmlns:a16="http://schemas.microsoft.com/office/drawing/2014/main" id="{91C7FC02-B9B2-19C6-3656-F33387E3243A}"/>
                </a:ext>
              </a:extLst>
            </p:cNvPr>
            <p:cNvSpPr txBox="1"/>
            <p:nvPr/>
          </p:nvSpPr>
          <p:spPr>
            <a:xfrm>
              <a:off x="2225039" y="2674620"/>
              <a:ext cx="7804784" cy="2798445"/>
            </a:xfrm>
            <a:prstGeom prst="rect">
              <a:avLst/>
            </a:prstGeom>
            <a:noFill/>
            <a:ln w="12175" cap="flat" cmpd="sng">
              <a:solidFill>
                <a:srgbClr val="999999"/>
              </a:solidFill>
              <a:prstDash val="solid"/>
              <a:round/>
              <a:headEnd type="none" w="sm" len="sm"/>
              <a:tailEnd type="none" w="sm" len="sm"/>
            </a:ln>
          </p:spPr>
          <p:txBody>
            <a:bodyPr spcFirstLastPara="1" wrap="square" lIns="0" tIns="37450" rIns="0" bIns="0" anchor="t" anchorCtr="0">
              <a:spAutoFit/>
            </a:bodyPr>
            <a:lstStyle/>
            <a:p>
              <a:pPr marL="92075"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Dear Mr. Mario Rossi,</a:t>
              </a:r>
              <a:endParaRPr sz="1100" dirty="0">
                <a:latin typeface="Calibri"/>
                <a:ea typeface="Calibri"/>
                <a:cs typeface="Calibri"/>
                <a:sym typeface="Calibri"/>
              </a:endParaRPr>
            </a:p>
            <a:p>
              <a:pPr marL="0" lvl="0" indent="0" algn="l" rtl="0">
                <a:lnSpc>
                  <a:spcPct val="100000"/>
                </a:lnSpc>
                <a:spcBef>
                  <a:spcPts val="40"/>
                </a:spcBef>
                <a:spcAft>
                  <a:spcPts val="0"/>
                </a:spcAft>
                <a:buNone/>
              </a:pPr>
              <a:endParaRPr sz="1050" dirty="0">
                <a:latin typeface="Calibri"/>
                <a:ea typeface="Calibri"/>
                <a:cs typeface="Calibri"/>
                <a:sym typeface="Calibri"/>
              </a:endParaRPr>
            </a:p>
            <a:p>
              <a:pPr marL="92075" marR="36068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A new password has been generated. We kindly invite you to use this temporary password, </a:t>
              </a:r>
              <a:r>
                <a:rPr lang="en-US" sz="1100" dirty="0" err="1">
                  <a:solidFill>
                    <a:srgbClr val="44536A"/>
                  </a:solidFill>
                  <a:latin typeface="Calibri"/>
                  <a:ea typeface="Calibri"/>
                  <a:cs typeface="Calibri"/>
                  <a:sym typeface="Calibri"/>
                </a:rPr>
                <a:t>togheter</a:t>
              </a:r>
              <a:r>
                <a:rPr lang="en-US" sz="1100" dirty="0">
                  <a:solidFill>
                    <a:srgbClr val="44536A"/>
                  </a:solidFill>
                  <a:latin typeface="Calibri"/>
                  <a:ea typeface="Calibri"/>
                  <a:cs typeface="Calibri"/>
                  <a:sym typeface="Calibri"/>
                </a:rPr>
                <a:t> with the log-in, to access the following link:</a:t>
              </a:r>
              <a:endParaRPr sz="1100" dirty="0">
                <a:latin typeface="Calibri"/>
                <a:ea typeface="Calibri"/>
                <a:cs typeface="Calibri"/>
                <a:sym typeface="Calibri"/>
              </a:endParaRPr>
            </a:p>
            <a:p>
              <a:pPr marL="92075" marR="5827395"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URL: https://fornitori.mediaset.it Password: uZZ2»099xx</a:t>
              </a:r>
              <a:endParaRPr sz="1100" dirty="0">
                <a:latin typeface="Calibri"/>
                <a:ea typeface="Calibri"/>
                <a:cs typeface="Calibri"/>
                <a:sym typeface="Calibri"/>
              </a:endParaRPr>
            </a:p>
            <a:p>
              <a:pPr marL="0" lvl="0" indent="0" algn="l" rtl="0">
                <a:lnSpc>
                  <a:spcPct val="100000"/>
                </a:lnSpc>
                <a:spcBef>
                  <a:spcPts val="35"/>
                </a:spcBef>
                <a:spcAft>
                  <a:spcPts val="0"/>
                </a:spcAft>
                <a:buNone/>
              </a:pPr>
              <a:endParaRPr sz="1050" dirty="0">
                <a:latin typeface="Calibri"/>
                <a:ea typeface="Calibri"/>
                <a:cs typeface="Calibri"/>
                <a:sym typeface="Calibri"/>
              </a:endParaRPr>
            </a:p>
            <a:p>
              <a:pPr marL="92075"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Once made the first access, please follow these two 2 steps:</a:t>
              </a:r>
              <a:endParaRPr sz="1100" dirty="0">
                <a:latin typeface="Calibri"/>
                <a:ea typeface="Calibri"/>
                <a:cs typeface="Calibri"/>
                <a:sym typeface="Calibri"/>
              </a:endParaRPr>
            </a:p>
            <a:p>
              <a:pPr marL="230504" lvl="0" indent="-139065" algn="l" rtl="0">
                <a:lnSpc>
                  <a:spcPct val="100000"/>
                </a:lnSpc>
                <a:spcBef>
                  <a:spcPts val="5"/>
                </a:spcBef>
                <a:spcAft>
                  <a:spcPts val="0"/>
                </a:spcAft>
                <a:buClr>
                  <a:srgbClr val="44536A"/>
                </a:buClr>
                <a:buSzPts val="1100"/>
                <a:buFont typeface="Calibri"/>
                <a:buAutoNum type="arabicPeriod"/>
              </a:pPr>
              <a:r>
                <a:rPr lang="en-US" sz="1100" dirty="0">
                  <a:solidFill>
                    <a:srgbClr val="44536A"/>
                  </a:solidFill>
                  <a:latin typeface="Calibri"/>
                  <a:ea typeface="Calibri"/>
                  <a:cs typeface="Calibri"/>
                  <a:sym typeface="Calibri"/>
                </a:rPr>
                <a:t>You will be asked to enter a new personal password (Please, follow the rules shown in the page).</a:t>
              </a:r>
              <a:endParaRPr sz="1100" dirty="0">
                <a:latin typeface="Calibri"/>
                <a:ea typeface="Calibri"/>
                <a:cs typeface="Calibri"/>
                <a:sym typeface="Calibri"/>
              </a:endParaRPr>
            </a:p>
            <a:p>
              <a:pPr marL="231140" marR="114300" lvl="0" indent="-139065" algn="l" rtl="0">
                <a:lnSpc>
                  <a:spcPct val="100000"/>
                </a:lnSpc>
                <a:spcBef>
                  <a:spcPts val="0"/>
                </a:spcBef>
                <a:spcAft>
                  <a:spcPts val="0"/>
                </a:spcAft>
                <a:buClr>
                  <a:srgbClr val="44536A"/>
                </a:buClr>
                <a:buSzPts val="1100"/>
                <a:buFont typeface="Calibri"/>
                <a:buAutoNum type="arabicPeriod"/>
              </a:pPr>
              <a:r>
                <a:rPr lang="en-US" sz="1100" dirty="0">
                  <a:solidFill>
                    <a:srgbClr val="44536A"/>
                  </a:solidFill>
                  <a:latin typeface="Calibri"/>
                  <a:ea typeface="Calibri"/>
                  <a:cs typeface="Calibri"/>
                  <a:sym typeface="Calibri"/>
                </a:rPr>
                <a:t>Once you entered the Platform, click on your name in the high/ right edge and verify/save your own personal Data (Language, time zone, </a:t>
              </a:r>
              <a:r>
                <a:rPr lang="en-US" sz="1100" dirty="0" err="1">
                  <a:solidFill>
                    <a:srgbClr val="44536A"/>
                  </a:solidFill>
                  <a:latin typeface="Calibri"/>
                  <a:ea typeface="Calibri"/>
                  <a:cs typeface="Calibri"/>
                  <a:sym typeface="Calibri"/>
                </a:rPr>
                <a:t>ecc</a:t>
              </a:r>
              <a:r>
                <a:rPr lang="en-US" sz="1100" dirty="0">
                  <a:solidFill>
                    <a:srgbClr val="44536A"/>
                  </a:solidFill>
                  <a:latin typeface="Calibri"/>
                  <a:ea typeface="Calibri"/>
                  <a:cs typeface="Calibri"/>
                  <a:sym typeface="Calibri"/>
                </a:rPr>
                <a:t>).</a:t>
              </a:r>
              <a:endParaRPr sz="1100" dirty="0">
                <a:latin typeface="Calibri"/>
                <a:ea typeface="Calibri"/>
                <a:cs typeface="Calibri"/>
                <a:sym typeface="Calibri"/>
              </a:endParaRPr>
            </a:p>
            <a:p>
              <a:pPr marL="0" lvl="0" indent="0" algn="l" rtl="0">
                <a:lnSpc>
                  <a:spcPct val="100000"/>
                </a:lnSpc>
                <a:spcBef>
                  <a:spcPts val="35"/>
                </a:spcBef>
                <a:spcAft>
                  <a:spcPts val="0"/>
                </a:spcAft>
                <a:buNone/>
              </a:pPr>
              <a:endParaRPr sz="1050" dirty="0">
                <a:latin typeface="Calibri"/>
                <a:ea typeface="Calibri"/>
                <a:cs typeface="Calibri"/>
                <a:sym typeface="Calibri"/>
              </a:endParaRPr>
            </a:p>
            <a:p>
              <a:pPr marL="92075" marR="671830"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For any question regarding the use of the Platform, please contact our support by calling the following number 800 97 60 23 or writing the e-mail: </a:t>
              </a:r>
              <a:r>
                <a:rPr lang="en-US" sz="1100" u="sng" dirty="0">
                  <a:solidFill>
                    <a:srgbClr val="44536A"/>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support.mediaset@synertrade.com.</a:t>
              </a:r>
              <a:endParaRPr sz="1100" dirty="0">
                <a:latin typeface="Calibri"/>
                <a:ea typeface="Calibri"/>
                <a:cs typeface="Calibri"/>
                <a:sym typeface="Calibri"/>
              </a:endParaRPr>
            </a:p>
            <a:p>
              <a:pPr marL="0" lvl="0" indent="0" algn="l" rtl="0">
                <a:lnSpc>
                  <a:spcPct val="100000"/>
                </a:lnSpc>
                <a:spcBef>
                  <a:spcPts val="45"/>
                </a:spcBef>
                <a:spcAft>
                  <a:spcPts val="0"/>
                </a:spcAft>
                <a:buNone/>
              </a:pPr>
              <a:endParaRPr sz="1050" dirty="0">
                <a:latin typeface="Calibri"/>
                <a:ea typeface="Calibri"/>
                <a:cs typeface="Calibri"/>
                <a:sym typeface="Calibri"/>
              </a:endParaRPr>
            </a:p>
            <a:p>
              <a:pPr marL="92075" lvl="0" indent="0" algn="l" rtl="0">
                <a:lnSpc>
                  <a:spcPct val="100000"/>
                </a:lnSpc>
                <a:spcBef>
                  <a:spcPts val="0"/>
                </a:spcBef>
                <a:spcAft>
                  <a:spcPts val="0"/>
                </a:spcAft>
                <a:buNone/>
              </a:pPr>
              <a:r>
                <a:rPr lang="en-US" sz="1100" dirty="0">
                  <a:solidFill>
                    <a:srgbClr val="44536A"/>
                  </a:solidFill>
                  <a:latin typeface="Calibri"/>
                  <a:ea typeface="Calibri"/>
                  <a:cs typeface="Calibri"/>
                  <a:sym typeface="Calibri"/>
                </a:rPr>
                <a:t>This is an automatic message, please don’t answer this e-mail.</a:t>
              </a:r>
              <a:endParaRPr sz="1100" dirty="0">
                <a:latin typeface="Calibri"/>
                <a:ea typeface="Calibri"/>
                <a:cs typeface="Calibri"/>
                <a:sym typeface="Calibri"/>
              </a:endParaRPr>
            </a:p>
          </p:txBody>
        </p:sp>
        <p:sp>
          <p:nvSpPr>
            <p:cNvPr id="24" name="Google Shape;131;p5">
              <a:extLst>
                <a:ext uri="{FF2B5EF4-FFF2-40B4-BE49-F238E27FC236}">
                  <a16:creationId xmlns:a16="http://schemas.microsoft.com/office/drawing/2014/main" id="{5486D4E7-7AE7-D41F-19B3-3118F5987CE7}"/>
                </a:ext>
              </a:extLst>
            </p:cNvPr>
            <p:cNvSpPr/>
            <p:nvPr/>
          </p:nvSpPr>
          <p:spPr>
            <a:xfrm>
              <a:off x="2360676" y="2279904"/>
              <a:ext cx="1452880" cy="332740"/>
            </a:xfrm>
            <a:custGeom>
              <a:avLst/>
              <a:gdLst/>
              <a:ahLst/>
              <a:cxnLst/>
              <a:rect l="l" t="t" r="r" b="b"/>
              <a:pathLst>
                <a:path w="1452879" h="332739" extrusionOk="0">
                  <a:moveTo>
                    <a:pt x="1452372" y="0"/>
                  </a:moveTo>
                  <a:lnTo>
                    <a:pt x="0" y="0"/>
                  </a:lnTo>
                  <a:lnTo>
                    <a:pt x="0" y="332232"/>
                  </a:lnTo>
                  <a:lnTo>
                    <a:pt x="1452372" y="332232"/>
                  </a:lnTo>
                  <a:lnTo>
                    <a:pt x="1452372" y="0"/>
                  </a:lnTo>
                  <a:close/>
                </a:path>
              </a:pathLst>
            </a:custGeom>
            <a:solidFill>
              <a:srgbClr val="F0F0F0"/>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25" name="Google Shape;132;p5">
              <a:extLst>
                <a:ext uri="{FF2B5EF4-FFF2-40B4-BE49-F238E27FC236}">
                  <a16:creationId xmlns:a16="http://schemas.microsoft.com/office/drawing/2014/main" id="{AA57787C-9686-CB8C-11A6-F5E275124E61}"/>
                </a:ext>
              </a:extLst>
            </p:cNvPr>
            <p:cNvSpPr txBox="1"/>
            <p:nvPr/>
          </p:nvSpPr>
          <p:spPr>
            <a:xfrm>
              <a:off x="2440304" y="2014982"/>
              <a:ext cx="3994785" cy="526415"/>
            </a:xfrm>
            <a:prstGeom prst="rect">
              <a:avLst/>
            </a:prstGeom>
            <a:noFill/>
            <a:ln>
              <a:noFill/>
            </a:ln>
          </p:spPr>
          <p:txBody>
            <a:bodyPr spcFirstLastPara="1" wrap="square" lIns="0" tIns="80000" rIns="0" bIns="0" anchor="t" anchorCtr="0">
              <a:spAutoFit/>
            </a:bodyPr>
            <a:lstStyle/>
            <a:p>
              <a:pPr marL="698500" lvl="0" indent="0" algn="l" rtl="0">
                <a:lnSpc>
                  <a:spcPct val="100000"/>
                </a:lnSpc>
                <a:spcBef>
                  <a:spcPts val="0"/>
                </a:spcBef>
                <a:spcAft>
                  <a:spcPts val="0"/>
                </a:spcAft>
                <a:buNone/>
              </a:pPr>
              <a:r>
                <a:rPr lang="en-US" sz="1200" u="sng" dirty="0">
                  <a:solidFill>
                    <a:srgbClr val="0462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https://fornitori.mediaset.it</a:t>
              </a:r>
              <a:r>
                <a:rPr lang="en-US" sz="1200" dirty="0">
                  <a:solidFill>
                    <a:srgbClr val="0462C1"/>
                  </a:solidFill>
                  <a:latin typeface="Calibri"/>
                  <a:ea typeface="Calibri"/>
                  <a:cs typeface="Calibri"/>
                  <a:sym typeface="Calibri"/>
                </a:rPr>
                <a:t> </a:t>
              </a:r>
              <a:r>
                <a:rPr lang="en-US" sz="1200" dirty="0">
                  <a:solidFill>
                    <a:srgbClr val="4F4A50"/>
                  </a:solidFill>
                  <a:latin typeface="Calibri"/>
                  <a:ea typeface="Calibri"/>
                  <a:cs typeface="Calibri"/>
                  <a:sym typeface="Calibri"/>
                </a:rPr>
                <a:t>(</a:t>
              </a:r>
              <a:r>
                <a:rPr lang="en-US" sz="1200" b="1" dirty="0">
                  <a:solidFill>
                    <a:srgbClr val="4F4A50"/>
                  </a:solidFill>
                  <a:latin typeface="Calibri"/>
                  <a:ea typeface="Calibri"/>
                  <a:cs typeface="Calibri"/>
                  <a:sym typeface="Calibri"/>
                </a:rPr>
                <a:t>of Mediaset): Password</a:t>
              </a:r>
              <a:endParaRPr sz="1200" dirty="0">
                <a:latin typeface="Calibri"/>
                <a:ea typeface="Calibri"/>
                <a:cs typeface="Calibri"/>
                <a:sym typeface="Calibri"/>
              </a:endParaRPr>
            </a:p>
            <a:p>
              <a:pPr marL="12700" lvl="0" indent="0" algn="l" rtl="0">
                <a:lnSpc>
                  <a:spcPct val="100000"/>
                </a:lnSpc>
                <a:spcBef>
                  <a:spcPts val="535"/>
                </a:spcBef>
                <a:spcAft>
                  <a:spcPts val="0"/>
                </a:spcAft>
                <a:buNone/>
              </a:pPr>
              <a:r>
                <a:rPr lang="en-US" sz="1200" dirty="0">
                  <a:solidFill>
                    <a:srgbClr val="4F4A50"/>
                  </a:solidFill>
                  <a:latin typeface="Calibri"/>
                  <a:ea typeface="Calibri"/>
                  <a:cs typeface="Calibri"/>
                  <a:sym typeface="Calibri"/>
                </a:rPr>
                <a:t>Mario Rossi</a:t>
              </a:r>
              <a:endParaRPr sz="1200" dirty="0">
                <a:latin typeface="Calibri"/>
                <a:ea typeface="Calibri"/>
                <a:cs typeface="Calibri"/>
                <a:sym typeface="Calibri"/>
              </a:endParaRPr>
            </a:p>
          </p:txBody>
        </p:sp>
        <p:sp>
          <p:nvSpPr>
            <p:cNvPr id="26" name="Google Shape;139;p5">
              <a:extLst>
                <a:ext uri="{FF2B5EF4-FFF2-40B4-BE49-F238E27FC236}">
                  <a16:creationId xmlns:a16="http://schemas.microsoft.com/office/drawing/2014/main" id="{5573EC21-0A9E-B219-B253-D7473488C97A}"/>
                </a:ext>
              </a:extLst>
            </p:cNvPr>
            <p:cNvSpPr/>
            <p:nvPr/>
          </p:nvSpPr>
          <p:spPr>
            <a:xfrm>
              <a:off x="3681221" y="3611816"/>
              <a:ext cx="1335882" cy="71214"/>
            </a:xfrm>
            <a:custGeom>
              <a:avLst/>
              <a:gdLst/>
              <a:ahLst/>
              <a:cxnLst/>
              <a:rect l="l" t="t" r="r" b="b"/>
              <a:pathLst>
                <a:path w="1607820" h="76200" extrusionOk="0">
                  <a:moveTo>
                    <a:pt x="75819" y="0"/>
                  </a:moveTo>
                  <a:lnTo>
                    <a:pt x="0" y="38735"/>
                  </a:lnTo>
                  <a:lnTo>
                    <a:pt x="76581" y="76200"/>
                  </a:lnTo>
                  <a:lnTo>
                    <a:pt x="76299" y="48006"/>
                  </a:lnTo>
                  <a:lnTo>
                    <a:pt x="63626" y="48006"/>
                  </a:lnTo>
                  <a:lnTo>
                    <a:pt x="63373" y="28193"/>
                  </a:lnTo>
                  <a:lnTo>
                    <a:pt x="76099" y="28075"/>
                  </a:lnTo>
                  <a:lnTo>
                    <a:pt x="75819" y="0"/>
                  </a:lnTo>
                  <a:close/>
                </a:path>
                <a:path w="1607820" h="76200" extrusionOk="0">
                  <a:moveTo>
                    <a:pt x="76099" y="28075"/>
                  </a:moveTo>
                  <a:lnTo>
                    <a:pt x="63373" y="28193"/>
                  </a:lnTo>
                  <a:lnTo>
                    <a:pt x="63626" y="48006"/>
                  </a:lnTo>
                  <a:lnTo>
                    <a:pt x="76297" y="47888"/>
                  </a:lnTo>
                  <a:lnTo>
                    <a:pt x="76099" y="28075"/>
                  </a:lnTo>
                  <a:close/>
                </a:path>
                <a:path w="1607820" h="76200" extrusionOk="0">
                  <a:moveTo>
                    <a:pt x="76297" y="47888"/>
                  </a:moveTo>
                  <a:lnTo>
                    <a:pt x="63626" y="48006"/>
                  </a:lnTo>
                  <a:lnTo>
                    <a:pt x="76299" y="48006"/>
                  </a:lnTo>
                  <a:close/>
                </a:path>
                <a:path w="1607820" h="76200" extrusionOk="0">
                  <a:moveTo>
                    <a:pt x="1607185" y="13843"/>
                  </a:moveTo>
                  <a:lnTo>
                    <a:pt x="76099" y="28075"/>
                  </a:lnTo>
                  <a:lnTo>
                    <a:pt x="76297" y="47888"/>
                  </a:lnTo>
                  <a:lnTo>
                    <a:pt x="1607312" y="33655"/>
                  </a:lnTo>
                  <a:lnTo>
                    <a:pt x="1607185" y="13843"/>
                  </a:lnTo>
                  <a:close/>
                </a:path>
              </a:pathLst>
            </a:custGeom>
            <a:solidFill>
              <a:srgbClr val="44536A"/>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grpSp>
      <p:sp>
        <p:nvSpPr>
          <p:cNvPr id="2" name="TextBox 1">
            <a:extLst>
              <a:ext uri="{FF2B5EF4-FFF2-40B4-BE49-F238E27FC236}">
                <a16:creationId xmlns:a16="http://schemas.microsoft.com/office/drawing/2014/main" id="{611243E5-054A-4859-6706-A3D8AF705C2B}"/>
              </a:ext>
            </a:extLst>
          </p:cNvPr>
          <p:cNvSpPr txBox="1"/>
          <p:nvPr/>
        </p:nvSpPr>
        <p:spPr>
          <a:xfrm>
            <a:off x="30043" y="-54680"/>
            <a:ext cx="10467556" cy="11695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0" lang="it-IT" sz="3000" b="1" i="1" u="none" strike="noStrike" cap="none" spc="0" normalizeH="0" baseline="0" dirty="0">
                <a:ln>
                  <a:noFill/>
                </a:ln>
                <a:solidFill>
                  <a:srgbClr val="3273B9"/>
                </a:solidFill>
                <a:effectLst/>
                <a:uFillTx/>
                <a:latin typeface="+mn-lt"/>
                <a:ea typeface="+mn-ea"/>
                <a:cs typeface="+mn-cs"/>
                <a:sym typeface="Helvetica Neue"/>
              </a:rPr>
              <a:t>1. </a:t>
            </a:r>
            <a:r>
              <a:rPr lang="es-ES" sz="2000" b="1" i="1" dirty="0">
                <a:solidFill>
                  <a:srgbClr val="3273B9"/>
                </a:solidFill>
                <a:sym typeface="Helvetica Neue"/>
              </a:rPr>
              <a:t>Comunicación de credenciales de acceso a la plataforma</a:t>
            </a:r>
          </a:p>
          <a:p>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3" name="Rectangle 2">
            <a:extLst>
              <a:ext uri="{FF2B5EF4-FFF2-40B4-BE49-F238E27FC236}">
                <a16:creationId xmlns:a16="http://schemas.microsoft.com/office/drawing/2014/main" id="{2F0B4BC9-9615-2C8E-D65A-59D96A2E10C2}"/>
              </a:ext>
            </a:extLst>
          </p:cNvPr>
          <p:cNvSpPr/>
          <p:nvPr/>
        </p:nvSpPr>
        <p:spPr>
          <a:xfrm>
            <a:off x="4917885" y="3166002"/>
            <a:ext cx="3325648" cy="55399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defTabSz="825500" hangingPunct="0">
              <a:lnSpc>
                <a:spcPct val="150000"/>
              </a:lnSpc>
            </a:pPr>
            <a:r>
              <a:rPr kumimoji="0" lang="es-ES"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  Contraseña a utilizar para el primer acceso al Portal</a:t>
            </a:r>
          </a:p>
          <a:p>
            <a:pPr marL="0" marR="0" indent="0" defTabSz="825500" rtl="0" fontAlgn="auto" latinLnBrk="0" hangingPunct="0">
              <a:lnSpc>
                <a:spcPct val="150000"/>
              </a:lnSpc>
              <a:spcBef>
                <a:spcPts val="0"/>
              </a:spcBef>
              <a:spcAft>
                <a:spcPts val="0"/>
              </a:spcAft>
              <a:buClrTx/>
              <a:buSzTx/>
              <a:buFontTx/>
              <a:buNone/>
              <a:tabLst/>
            </a:pPr>
            <a:endPar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56017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C9A6D-BA8B-04D1-466B-D8879A33AAB3}"/>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C1DB2743-2394-916E-98DA-06277E872FE3}"/>
              </a:ext>
            </a:extLst>
          </p:cNvPr>
          <p:cNvPicPr>
            <a:picLocks noChangeAspect="1"/>
          </p:cNvPicPr>
          <p:nvPr/>
        </p:nvPicPr>
        <p:blipFill>
          <a:blip r:embed="rId2"/>
          <a:stretch>
            <a:fillRect/>
          </a:stretch>
        </p:blipFill>
        <p:spPr>
          <a:xfrm>
            <a:off x="2429810" y="2040142"/>
            <a:ext cx="7005279" cy="4055983"/>
          </a:xfrm>
          <a:prstGeom prst="rect">
            <a:avLst/>
          </a:prstGeom>
        </p:spPr>
      </p:pic>
      <p:sp>
        <p:nvSpPr>
          <p:cNvPr id="7" name="CasellaDiTesto 2">
            <a:extLst>
              <a:ext uri="{FF2B5EF4-FFF2-40B4-BE49-F238E27FC236}">
                <a16:creationId xmlns:a16="http://schemas.microsoft.com/office/drawing/2014/main" id="{9625225C-7B3A-FE66-054D-6CE58196E188}"/>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lang="es-ES" sz="16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Para acceder al Portal de Proveedores de Mediaset utilice el siguiente enlace:</a:t>
            </a:r>
          </a:p>
          <a:p>
            <a:pPr marL="0" marR="0" lvl="0" indent="0" algn="l" defTabSz="825500" rtl="0" eaLnBrk="1" fontAlgn="auto" latinLnBrk="0" hangingPunct="0">
              <a:lnSpc>
                <a:spcPct val="150000"/>
              </a:lnSpc>
              <a:spcBef>
                <a:spcPts val="0"/>
              </a:spcBef>
              <a:spcAft>
                <a:spcPts val="0"/>
              </a:spcAft>
              <a:buClrTx/>
              <a:buSzTx/>
              <a:buFontTx/>
              <a:buNone/>
              <a:tabLst/>
              <a:defRPr/>
            </a:pPr>
            <a:r>
              <a:rPr lang="es-ES" sz="1600" b="1"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https://fornitori.mediaset.it</a:t>
            </a:r>
          </a:p>
          <a:p>
            <a:pPr marL="0" marR="0" lvl="0" indent="0" algn="l" defTabSz="825500" rtl="0" eaLnBrk="1" fontAlgn="auto" latinLnBrk="0" hangingPunct="0">
              <a:lnSpc>
                <a:spcPct val="150000"/>
              </a:lnSpc>
              <a:spcBef>
                <a:spcPts val="0"/>
              </a:spcBef>
              <a:spcAft>
                <a:spcPts val="0"/>
              </a:spcAft>
              <a:buClrTx/>
              <a:buSzTx/>
              <a:buFontTx/>
              <a:buNone/>
              <a:tabLst/>
              <a:defRPr/>
            </a:pPr>
            <a:r>
              <a:rPr lang="es-ES" sz="1600" i="1"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…aparecerá la siguiente página de inicio de sesión:</a:t>
            </a:r>
            <a:endParaRPr kumimoji="0" lang="es-ES" sz="1600" b="1" i="1"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12" name="Segnaposto numero diapositiva 1">
            <a:extLst>
              <a:ext uri="{FF2B5EF4-FFF2-40B4-BE49-F238E27FC236}">
                <a16:creationId xmlns:a16="http://schemas.microsoft.com/office/drawing/2014/main" id="{0F92913B-AE9A-EBE6-8896-789F0B4740C5}"/>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4" name="Rectangle 3">
            <a:extLst>
              <a:ext uri="{FF2B5EF4-FFF2-40B4-BE49-F238E27FC236}">
                <a16:creationId xmlns:a16="http://schemas.microsoft.com/office/drawing/2014/main" id="{6C6E935A-2909-7B8E-EF90-04E75A16228C}"/>
              </a:ext>
            </a:extLst>
          </p:cNvPr>
          <p:cNvSpPr/>
          <p:nvPr/>
        </p:nvSpPr>
        <p:spPr>
          <a:xfrm>
            <a:off x="9020637" y="3379851"/>
            <a:ext cx="1926763" cy="55399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fontAlgn="base">
              <a:lnSpc>
                <a:spcPct val="150000"/>
              </a:lnSpc>
              <a:spcBef>
                <a:spcPct val="0"/>
              </a:spcBef>
              <a:spcAft>
                <a:spcPct val="0"/>
              </a:spcAft>
            </a:pPr>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1. Introduce aquí tu nombre de usuario</a:t>
            </a:r>
            <a:endPar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9" name="Straight Arrow Connector 8">
            <a:extLst>
              <a:ext uri="{FF2B5EF4-FFF2-40B4-BE49-F238E27FC236}">
                <a16:creationId xmlns:a16="http://schemas.microsoft.com/office/drawing/2014/main" id="{AF2BC00B-E4F1-4E6D-4AF8-ABF047005E8C}"/>
              </a:ext>
            </a:extLst>
          </p:cNvPr>
          <p:cNvCxnSpPr>
            <a:cxnSpLocks/>
            <a:stCxn id="4" idx="1"/>
            <a:endCxn id="11" idx="3"/>
          </p:cNvCxnSpPr>
          <p:nvPr/>
        </p:nvCxnSpPr>
        <p:spPr>
          <a:xfrm flipH="1">
            <a:off x="8072438" y="3656850"/>
            <a:ext cx="948199" cy="41164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Rectangle: Rounded Corners 10">
            <a:extLst>
              <a:ext uri="{FF2B5EF4-FFF2-40B4-BE49-F238E27FC236}">
                <a16:creationId xmlns:a16="http://schemas.microsoft.com/office/drawing/2014/main" id="{0997B16E-B21E-ECAC-1F79-9D30C0C734DA}"/>
              </a:ext>
            </a:extLst>
          </p:cNvPr>
          <p:cNvSpPr/>
          <p:nvPr/>
        </p:nvSpPr>
        <p:spPr>
          <a:xfrm>
            <a:off x="3812167" y="3930000"/>
            <a:ext cx="4260271" cy="276997"/>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13" name="Rectangle 12">
            <a:extLst>
              <a:ext uri="{FF2B5EF4-FFF2-40B4-BE49-F238E27FC236}">
                <a16:creationId xmlns:a16="http://schemas.microsoft.com/office/drawing/2014/main" id="{11D54CF1-97D1-6882-EFC0-FA1710CA6F3B}"/>
              </a:ext>
            </a:extLst>
          </p:cNvPr>
          <p:cNvSpPr/>
          <p:nvPr/>
        </p:nvSpPr>
        <p:spPr>
          <a:xfrm>
            <a:off x="9020637" y="4307364"/>
            <a:ext cx="2232487" cy="55399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lvl="1" fontAlgn="base">
              <a:lnSpc>
                <a:spcPct val="150000"/>
              </a:lnSpc>
              <a:spcBef>
                <a:spcPct val="0"/>
              </a:spcBef>
              <a:spcAft>
                <a:spcPct val="0"/>
              </a:spcAft>
            </a:pPr>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2. Introduzca aquí su contraseña  inicial.</a:t>
            </a:r>
            <a:endPar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14" name="Straight Arrow Connector 13">
            <a:extLst>
              <a:ext uri="{FF2B5EF4-FFF2-40B4-BE49-F238E27FC236}">
                <a16:creationId xmlns:a16="http://schemas.microsoft.com/office/drawing/2014/main" id="{393C2D02-3E9B-8321-77BF-E901765C11E8}"/>
              </a:ext>
            </a:extLst>
          </p:cNvPr>
          <p:cNvCxnSpPr>
            <a:cxnSpLocks/>
            <a:stCxn id="13" idx="1"/>
            <a:endCxn id="15" idx="3"/>
          </p:cNvCxnSpPr>
          <p:nvPr/>
        </p:nvCxnSpPr>
        <p:spPr>
          <a:xfrm flipH="1" flipV="1">
            <a:off x="8072438" y="4386711"/>
            <a:ext cx="948199" cy="1976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4FA4662A-DED2-48F1-B218-D5F1DD8F1E52}"/>
              </a:ext>
            </a:extLst>
          </p:cNvPr>
          <p:cNvSpPr/>
          <p:nvPr/>
        </p:nvSpPr>
        <p:spPr>
          <a:xfrm>
            <a:off x="3812167" y="4248212"/>
            <a:ext cx="4260271" cy="276997"/>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16" name="Rectangle 15">
            <a:extLst>
              <a:ext uri="{FF2B5EF4-FFF2-40B4-BE49-F238E27FC236}">
                <a16:creationId xmlns:a16="http://schemas.microsoft.com/office/drawing/2014/main" id="{E1697790-CE00-7A89-97FF-3E6FB95C918A}"/>
              </a:ext>
            </a:extLst>
          </p:cNvPr>
          <p:cNvSpPr/>
          <p:nvPr/>
        </p:nvSpPr>
        <p:spPr>
          <a:xfrm>
            <a:off x="9000941" y="5234877"/>
            <a:ext cx="1966153" cy="276999"/>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fontAlgn="base">
              <a:lnSpc>
                <a:spcPct val="150000"/>
              </a:lnSpc>
              <a:spcBef>
                <a:spcPct val="0"/>
              </a:spcBef>
              <a:spcAft>
                <a:spcPct val="0"/>
              </a:spcAft>
            </a:pPr>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3. Haz clic en “Entrar”</a:t>
            </a:r>
            <a:endPar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17" name="Straight Arrow Connector 16">
            <a:extLst>
              <a:ext uri="{FF2B5EF4-FFF2-40B4-BE49-F238E27FC236}">
                <a16:creationId xmlns:a16="http://schemas.microsoft.com/office/drawing/2014/main" id="{6AB6C0B4-F39B-379E-ADED-2F130BA15719}"/>
              </a:ext>
            </a:extLst>
          </p:cNvPr>
          <p:cNvCxnSpPr>
            <a:cxnSpLocks/>
            <a:stCxn id="16" idx="1"/>
            <a:endCxn id="18" idx="3"/>
          </p:cNvCxnSpPr>
          <p:nvPr/>
        </p:nvCxnSpPr>
        <p:spPr>
          <a:xfrm flipH="1" flipV="1">
            <a:off x="6798470" y="4901203"/>
            <a:ext cx="2202471" cy="4721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Rectangle: Rounded Corners 17">
            <a:extLst>
              <a:ext uri="{FF2B5EF4-FFF2-40B4-BE49-F238E27FC236}">
                <a16:creationId xmlns:a16="http://schemas.microsoft.com/office/drawing/2014/main" id="{F2D5B98C-8717-1697-0030-03251986D27E}"/>
              </a:ext>
            </a:extLst>
          </p:cNvPr>
          <p:cNvSpPr/>
          <p:nvPr/>
        </p:nvSpPr>
        <p:spPr>
          <a:xfrm>
            <a:off x="5019676" y="4754596"/>
            <a:ext cx="1778794" cy="293214"/>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30" name="TextBox 29">
            <a:extLst>
              <a:ext uri="{FF2B5EF4-FFF2-40B4-BE49-F238E27FC236}">
                <a16:creationId xmlns:a16="http://schemas.microsoft.com/office/drawing/2014/main" id="{E71DF121-201E-0CB8-D65D-43809FA376F4}"/>
              </a:ext>
            </a:extLst>
          </p:cNvPr>
          <p:cNvSpPr txBox="1"/>
          <p:nvPr/>
        </p:nvSpPr>
        <p:spPr>
          <a:xfrm>
            <a:off x="30043" y="-54680"/>
            <a:ext cx="10467556" cy="1477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2</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Primer acceso con las credenciales recibidas vía e-mail </a:t>
            </a:r>
          </a:p>
          <a:p>
            <a:endParaRPr lang="es-ES" sz="2000" b="1" i="1" dirty="0">
              <a:solidFill>
                <a:srgbClr val="3273B9"/>
              </a:solidFill>
              <a:sym typeface="Helvetica Neue"/>
            </a:endParaRPr>
          </a:p>
          <a:p>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Tree>
    <p:extLst>
      <p:ext uri="{BB962C8B-B14F-4D97-AF65-F5344CB8AC3E}">
        <p14:creationId xmlns:p14="http://schemas.microsoft.com/office/powerpoint/2010/main" val="831209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6F50F-497E-32CB-AC8B-7DC5B1E60067}"/>
            </a:ext>
          </a:extLst>
        </p:cNvPr>
        <p:cNvGrpSpPr/>
        <p:nvPr/>
      </p:nvGrpSpPr>
      <p:grpSpPr>
        <a:xfrm>
          <a:off x="0" y="0"/>
          <a:ext cx="0" cy="0"/>
          <a:chOff x="0" y="0"/>
          <a:chExt cx="0" cy="0"/>
        </a:xfrm>
      </p:grpSpPr>
      <p:sp>
        <p:nvSpPr>
          <p:cNvPr id="14" name="Segnaposto numero diapositiva 1">
            <a:extLst>
              <a:ext uri="{FF2B5EF4-FFF2-40B4-BE49-F238E27FC236}">
                <a16:creationId xmlns:a16="http://schemas.microsoft.com/office/drawing/2014/main" id="{CEDC2124-2DB3-8ABA-8FA1-BFA17C7BE51E}"/>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2" name="TextBox 1">
            <a:extLst>
              <a:ext uri="{FF2B5EF4-FFF2-40B4-BE49-F238E27FC236}">
                <a16:creationId xmlns:a16="http://schemas.microsoft.com/office/drawing/2014/main" id="{5CFE51D8-5BEA-CDDF-23D5-F50ADE351C43}"/>
              </a:ext>
            </a:extLst>
          </p:cNvPr>
          <p:cNvSpPr txBox="1"/>
          <p:nvPr/>
        </p:nvSpPr>
        <p:spPr>
          <a:xfrm>
            <a:off x="30043" y="-54680"/>
            <a:ext cx="10467556" cy="1477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2</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Primer acceso con las credenciales recibidas vía e-mail </a:t>
            </a:r>
          </a:p>
          <a:p>
            <a:endParaRPr lang="es-ES" sz="2000" b="1" i="1" dirty="0">
              <a:solidFill>
                <a:srgbClr val="3273B9"/>
              </a:solidFill>
              <a:sym typeface="Helvetica Neue"/>
            </a:endParaRPr>
          </a:p>
          <a:p>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pic>
        <p:nvPicPr>
          <p:cNvPr id="3" name="Picture 2">
            <a:extLst>
              <a:ext uri="{FF2B5EF4-FFF2-40B4-BE49-F238E27FC236}">
                <a16:creationId xmlns:a16="http://schemas.microsoft.com/office/drawing/2014/main" id="{E87D8DAA-F392-30FF-1F18-95FD5FD5AD61}"/>
              </a:ext>
            </a:extLst>
          </p:cNvPr>
          <p:cNvPicPr>
            <a:picLocks noChangeAspect="1"/>
          </p:cNvPicPr>
          <p:nvPr/>
        </p:nvPicPr>
        <p:blipFill>
          <a:blip r:embed="rId2"/>
          <a:stretch>
            <a:fillRect/>
          </a:stretch>
        </p:blipFill>
        <p:spPr>
          <a:xfrm>
            <a:off x="2429810" y="2040508"/>
            <a:ext cx="7005279" cy="4055983"/>
          </a:xfrm>
          <a:prstGeom prst="rect">
            <a:avLst/>
          </a:prstGeom>
        </p:spPr>
      </p:pic>
      <p:pic>
        <p:nvPicPr>
          <p:cNvPr id="7" name="Picture 6">
            <a:extLst>
              <a:ext uri="{FF2B5EF4-FFF2-40B4-BE49-F238E27FC236}">
                <a16:creationId xmlns:a16="http://schemas.microsoft.com/office/drawing/2014/main" id="{EE466DDB-31F4-5E5F-F0C3-7F833182ECFF}"/>
              </a:ext>
            </a:extLst>
          </p:cNvPr>
          <p:cNvPicPr>
            <a:picLocks noChangeAspect="1"/>
          </p:cNvPicPr>
          <p:nvPr/>
        </p:nvPicPr>
        <p:blipFill>
          <a:blip r:embed="rId3"/>
          <a:stretch>
            <a:fillRect/>
          </a:stretch>
        </p:blipFill>
        <p:spPr>
          <a:xfrm>
            <a:off x="2429810" y="2040507"/>
            <a:ext cx="7005278" cy="4055983"/>
          </a:xfrm>
          <a:prstGeom prst="rect">
            <a:avLst/>
          </a:prstGeom>
          <a:ln>
            <a:solidFill>
              <a:schemeClr val="tx1"/>
            </a:solidFill>
          </a:ln>
        </p:spPr>
      </p:pic>
      <p:pic>
        <p:nvPicPr>
          <p:cNvPr id="11" name="object 3">
            <a:extLst>
              <a:ext uri="{FF2B5EF4-FFF2-40B4-BE49-F238E27FC236}">
                <a16:creationId xmlns:a16="http://schemas.microsoft.com/office/drawing/2014/main" id="{9A02E2EE-CB52-2C8C-E1A5-3B8F0EC96E5A}"/>
              </a:ext>
            </a:extLst>
          </p:cNvPr>
          <p:cNvPicPr/>
          <p:nvPr/>
        </p:nvPicPr>
        <p:blipFill>
          <a:blip r:embed="rId4" cstate="print"/>
          <a:srcRect l="6299" t="38294" r="9320" b="9540"/>
          <a:stretch>
            <a:fillRect/>
          </a:stretch>
        </p:blipFill>
        <p:spPr>
          <a:xfrm>
            <a:off x="2798518" y="3359988"/>
            <a:ext cx="6267862" cy="2411082"/>
          </a:xfrm>
          <a:prstGeom prst="rect">
            <a:avLst/>
          </a:prstGeom>
        </p:spPr>
      </p:pic>
      <p:sp>
        <p:nvSpPr>
          <p:cNvPr id="15" name="Rectangle 14">
            <a:extLst>
              <a:ext uri="{FF2B5EF4-FFF2-40B4-BE49-F238E27FC236}">
                <a16:creationId xmlns:a16="http://schemas.microsoft.com/office/drawing/2014/main" id="{F3936BE0-3414-3AE8-6912-DCFA4324971D}"/>
              </a:ext>
            </a:extLst>
          </p:cNvPr>
          <p:cNvSpPr/>
          <p:nvPr/>
        </p:nvSpPr>
        <p:spPr>
          <a:xfrm>
            <a:off x="7331914" y="3013502"/>
            <a:ext cx="1748789" cy="55399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fontAlgn="base">
              <a:lnSpc>
                <a:spcPct val="150000"/>
              </a:lnSpc>
              <a:spcBef>
                <a:spcPct val="0"/>
              </a:spcBef>
              <a:spcAft>
                <a:spcPct val="0"/>
              </a:spcAft>
            </a:pPr>
            <a:r>
              <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1</a:t>
            </a:r>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Introduce aquí tu nueva contraseña</a:t>
            </a:r>
            <a:endPar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17" name="Straight Arrow Connector 16">
            <a:extLst>
              <a:ext uri="{FF2B5EF4-FFF2-40B4-BE49-F238E27FC236}">
                <a16:creationId xmlns:a16="http://schemas.microsoft.com/office/drawing/2014/main" id="{7AD0C957-8E9F-CAFE-5BED-47F268D37E2D}"/>
              </a:ext>
            </a:extLst>
          </p:cNvPr>
          <p:cNvCxnSpPr>
            <a:cxnSpLocks/>
            <a:stCxn id="15" idx="1"/>
          </p:cNvCxnSpPr>
          <p:nvPr/>
        </p:nvCxnSpPr>
        <p:spPr>
          <a:xfrm flipH="1">
            <a:off x="5873750" y="3290501"/>
            <a:ext cx="1458164" cy="11354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Rectangle: Rounded Corners 19">
            <a:extLst>
              <a:ext uri="{FF2B5EF4-FFF2-40B4-BE49-F238E27FC236}">
                <a16:creationId xmlns:a16="http://schemas.microsoft.com/office/drawing/2014/main" id="{0C4D469A-929A-521B-3EAE-5FCAC7AE9979}"/>
              </a:ext>
            </a:extLst>
          </p:cNvPr>
          <p:cNvSpPr/>
          <p:nvPr/>
        </p:nvSpPr>
        <p:spPr>
          <a:xfrm>
            <a:off x="4972050" y="4425950"/>
            <a:ext cx="1905000" cy="27305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21" name="Rectangle 20">
            <a:extLst>
              <a:ext uri="{FF2B5EF4-FFF2-40B4-BE49-F238E27FC236}">
                <a16:creationId xmlns:a16="http://schemas.microsoft.com/office/drawing/2014/main" id="{8ED3DDB1-B339-C0A8-B410-B1A10573CB5D}"/>
              </a:ext>
            </a:extLst>
          </p:cNvPr>
          <p:cNvSpPr/>
          <p:nvPr/>
        </p:nvSpPr>
        <p:spPr>
          <a:xfrm>
            <a:off x="1924122" y="6024312"/>
            <a:ext cx="2282117" cy="36933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lvl="1" defTabSz="825500" hangingPunct="0"/>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2. Repita su nueva contraseña aquí</a:t>
            </a:r>
            <a:endPar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22" name="Straight Arrow Connector 21">
            <a:extLst>
              <a:ext uri="{FF2B5EF4-FFF2-40B4-BE49-F238E27FC236}">
                <a16:creationId xmlns:a16="http://schemas.microsoft.com/office/drawing/2014/main" id="{56BE36CD-13D0-CEC0-6736-73D14A761659}"/>
              </a:ext>
            </a:extLst>
          </p:cNvPr>
          <p:cNvCxnSpPr>
            <a:cxnSpLocks/>
            <a:stCxn id="21" idx="0"/>
          </p:cNvCxnSpPr>
          <p:nvPr/>
        </p:nvCxnSpPr>
        <p:spPr>
          <a:xfrm flipV="1">
            <a:off x="3065181" y="4905012"/>
            <a:ext cx="1906869" cy="11193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Rectangle: Rounded Corners 22">
            <a:extLst>
              <a:ext uri="{FF2B5EF4-FFF2-40B4-BE49-F238E27FC236}">
                <a16:creationId xmlns:a16="http://schemas.microsoft.com/office/drawing/2014/main" id="{F30ED5A8-7605-FE4A-A1D6-ABA572C2EA87}"/>
              </a:ext>
            </a:extLst>
          </p:cNvPr>
          <p:cNvSpPr/>
          <p:nvPr/>
        </p:nvSpPr>
        <p:spPr>
          <a:xfrm>
            <a:off x="4972050" y="4768487"/>
            <a:ext cx="1905000" cy="27305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24" name="Rectangle: Rounded Corners 23">
            <a:extLst>
              <a:ext uri="{FF2B5EF4-FFF2-40B4-BE49-F238E27FC236}">
                <a16:creationId xmlns:a16="http://schemas.microsoft.com/office/drawing/2014/main" id="{4054EFBF-F852-0082-D054-441C966D8DBB}"/>
              </a:ext>
            </a:extLst>
          </p:cNvPr>
          <p:cNvSpPr/>
          <p:nvPr/>
        </p:nvSpPr>
        <p:spPr>
          <a:xfrm>
            <a:off x="6907997" y="4379670"/>
            <a:ext cx="1859207" cy="777633"/>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dirty="0">
              <a:ln>
                <a:noFill/>
              </a:ln>
              <a:solidFill>
                <a:srgbClr val="000000"/>
              </a:solidFill>
              <a:effectLst/>
              <a:uFillTx/>
              <a:latin typeface="+mj-lt"/>
              <a:ea typeface="+mj-ea"/>
              <a:cs typeface="+mj-cs"/>
              <a:sym typeface="Helvetica Neue"/>
            </a:endParaRPr>
          </a:p>
        </p:txBody>
      </p:sp>
      <p:sp>
        <p:nvSpPr>
          <p:cNvPr id="25" name="Rectangle 24">
            <a:extLst>
              <a:ext uri="{FF2B5EF4-FFF2-40B4-BE49-F238E27FC236}">
                <a16:creationId xmlns:a16="http://schemas.microsoft.com/office/drawing/2014/main" id="{3BE56169-93F1-C6FE-E27E-68D39095F8A6}"/>
              </a:ext>
            </a:extLst>
          </p:cNvPr>
          <p:cNvSpPr/>
          <p:nvPr/>
        </p:nvSpPr>
        <p:spPr>
          <a:xfrm>
            <a:off x="9195774" y="4352987"/>
            <a:ext cx="2044138" cy="830997"/>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92710" fontAlgn="base">
              <a:lnSpc>
                <a:spcPct val="150000"/>
              </a:lnSpc>
              <a:spcBef>
                <a:spcPct val="0"/>
              </a:spcBef>
              <a:spcAft>
                <a:spcPct val="0"/>
              </a:spcAft>
            </a:pPr>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3. Normas de seguridad a seguir al definir una nueva contraseña</a:t>
            </a:r>
            <a:endPar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26" name="Straight Arrow Connector 25">
            <a:extLst>
              <a:ext uri="{FF2B5EF4-FFF2-40B4-BE49-F238E27FC236}">
                <a16:creationId xmlns:a16="http://schemas.microsoft.com/office/drawing/2014/main" id="{FE2986D3-673A-C090-931B-A96EE9A63A67}"/>
              </a:ext>
            </a:extLst>
          </p:cNvPr>
          <p:cNvCxnSpPr>
            <a:cxnSpLocks/>
            <a:stCxn id="25" idx="1"/>
            <a:endCxn id="24" idx="3"/>
          </p:cNvCxnSpPr>
          <p:nvPr/>
        </p:nvCxnSpPr>
        <p:spPr>
          <a:xfrm flipH="1">
            <a:off x="8767204" y="4768486"/>
            <a:ext cx="428570"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CasellaDiTesto 2">
            <a:extLst>
              <a:ext uri="{FF2B5EF4-FFF2-40B4-BE49-F238E27FC236}">
                <a16:creationId xmlns:a16="http://schemas.microsoft.com/office/drawing/2014/main" id="{53F2A38F-768F-530A-57C2-2C7CBC08E77D}"/>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6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Cuando inicies sesión por primera vez, deberás cambiar tu contraseña para acceder al portal.</a:t>
            </a:r>
            <a:endParaRPr lang="es-ES" sz="1600" b="1"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29" name="TextBox 28">
            <a:extLst>
              <a:ext uri="{FF2B5EF4-FFF2-40B4-BE49-F238E27FC236}">
                <a16:creationId xmlns:a16="http://schemas.microsoft.com/office/drawing/2014/main" id="{C2480151-312D-48EB-9CF6-FF0BB04E2971}"/>
              </a:ext>
            </a:extLst>
          </p:cNvPr>
          <p:cNvSpPr txBox="1"/>
          <p:nvPr/>
        </p:nvSpPr>
        <p:spPr>
          <a:xfrm>
            <a:off x="5056522" y="4472131"/>
            <a:ext cx="423117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825500" hangingPunct="0"/>
            <a:r>
              <a:rPr lang="it-IT" sz="1100" b="1" dirty="0">
                <a:solidFill>
                  <a:srgbClr val="CFCDCC"/>
                </a:solidFill>
                <a:highlight>
                  <a:srgbClr val="FFFFFF"/>
                </a:highlight>
                <a:latin typeface="Times New Roman" panose="02020603050405020304" pitchFamily="18" charset="0"/>
                <a:ea typeface="+mj-ea"/>
                <a:cs typeface="Times New Roman" panose="02020603050405020304" pitchFamily="18" charset="0"/>
                <a:sym typeface="Helvetica Neue"/>
              </a:rPr>
              <a:t>Introduce tu contraseña</a:t>
            </a:r>
            <a:endParaRPr kumimoji="0" lang="it-IT" sz="1100" b="1" i="0" u="none" strike="noStrike" cap="none" spc="0" normalizeH="0" baseline="0" dirty="0">
              <a:ln>
                <a:noFill/>
              </a:ln>
              <a:solidFill>
                <a:srgbClr val="CFCDCC"/>
              </a:solidFill>
              <a:effectLst/>
              <a:highlight>
                <a:srgbClr val="FFFFFF"/>
              </a:highlight>
              <a:uFillTx/>
              <a:latin typeface="Times New Roman" panose="02020603050405020304" pitchFamily="18" charset="0"/>
              <a:ea typeface="+mj-ea"/>
              <a:cs typeface="Times New Roman" panose="02020603050405020304" pitchFamily="18" charset="0"/>
              <a:sym typeface="Helvetica Neue"/>
            </a:endParaRPr>
          </a:p>
        </p:txBody>
      </p:sp>
      <p:sp>
        <p:nvSpPr>
          <p:cNvPr id="30" name="TextBox 29">
            <a:extLst>
              <a:ext uri="{FF2B5EF4-FFF2-40B4-BE49-F238E27FC236}">
                <a16:creationId xmlns:a16="http://schemas.microsoft.com/office/drawing/2014/main" id="{819CEF85-5627-E7FA-0424-23D2E8B87F03}"/>
              </a:ext>
            </a:extLst>
          </p:cNvPr>
          <p:cNvSpPr txBox="1"/>
          <p:nvPr/>
        </p:nvSpPr>
        <p:spPr>
          <a:xfrm>
            <a:off x="5101865" y="4808769"/>
            <a:ext cx="423117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825500" hangingPunct="0"/>
            <a:r>
              <a:rPr lang="it-IT" sz="1100" b="1" dirty="0">
                <a:solidFill>
                  <a:srgbClr val="CFCDCC"/>
                </a:solidFill>
                <a:highlight>
                  <a:srgbClr val="FFFFFF"/>
                </a:highlight>
                <a:latin typeface="Times New Roman" panose="02020603050405020304" pitchFamily="18" charset="0"/>
                <a:ea typeface="+mj-ea"/>
                <a:cs typeface="Times New Roman" panose="02020603050405020304" pitchFamily="18" charset="0"/>
                <a:sym typeface="Helvetica Neue"/>
              </a:rPr>
              <a:t>Contraseña</a:t>
            </a:r>
            <a:endParaRPr kumimoji="0" lang="it-IT" sz="1100" b="1" i="0" u="none" strike="noStrike" cap="none" spc="0" normalizeH="0" baseline="0" dirty="0">
              <a:ln>
                <a:noFill/>
              </a:ln>
              <a:solidFill>
                <a:srgbClr val="CFCDCC"/>
              </a:solidFill>
              <a:effectLst/>
              <a:highlight>
                <a:srgbClr val="FFFFFF"/>
              </a:highlight>
              <a:uFillTx/>
              <a:latin typeface="Times New Roman" panose="02020603050405020304" pitchFamily="18" charset="0"/>
              <a:ea typeface="+mj-ea"/>
              <a:cs typeface="Times New Roman" panose="02020603050405020304" pitchFamily="18" charset="0"/>
              <a:sym typeface="Helvetica Neue"/>
            </a:endParaRPr>
          </a:p>
        </p:txBody>
      </p:sp>
      <p:sp>
        <p:nvSpPr>
          <p:cNvPr id="31" name="TextBox 30">
            <a:extLst>
              <a:ext uri="{FF2B5EF4-FFF2-40B4-BE49-F238E27FC236}">
                <a16:creationId xmlns:a16="http://schemas.microsoft.com/office/drawing/2014/main" id="{105755C1-4933-4439-EAA9-B56843A12E98}"/>
              </a:ext>
            </a:extLst>
          </p:cNvPr>
          <p:cNvSpPr txBox="1"/>
          <p:nvPr/>
        </p:nvSpPr>
        <p:spPr>
          <a:xfrm>
            <a:off x="2852546" y="3856929"/>
            <a:ext cx="2249319" cy="5078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825500" hangingPunct="0"/>
            <a:r>
              <a:rPr lang="es-ES" sz="1100" dirty="0">
                <a:solidFill>
                  <a:srgbClr val="CFCDCC"/>
                </a:solidFill>
                <a:highlight>
                  <a:srgbClr val="FFFFFF"/>
                </a:highlight>
                <a:latin typeface="Times New Roman" panose="02020603050405020304" pitchFamily="18" charset="0"/>
                <a:ea typeface="+mj-ea"/>
                <a:cs typeface="Times New Roman" panose="02020603050405020304" pitchFamily="18" charset="0"/>
                <a:sym typeface="Helvetica Neue"/>
              </a:rPr>
              <a:t>Debes cambiar tu contraseña la primera vez que inicies sesión. Introduce una nueva contraseña</a:t>
            </a:r>
            <a:r>
              <a:rPr lang="es-ES" sz="1100" b="1" dirty="0">
                <a:solidFill>
                  <a:srgbClr val="CFCDCC"/>
                </a:solidFill>
                <a:highlight>
                  <a:srgbClr val="FFFFFF"/>
                </a:highlight>
                <a:latin typeface="Times New Roman" panose="02020603050405020304" pitchFamily="18" charset="0"/>
                <a:ea typeface="+mj-ea"/>
                <a:cs typeface="Times New Roman" panose="02020603050405020304" pitchFamily="18" charset="0"/>
                <a:sym typeface="Helvetica Neue"/>
              </a:rPr>
              <a:t>.</a:t>
            </a:r>
            <a:endParaRPr kumimoji="0" lang="it-IT" sz="1100" b="1" i="0" u="none" strike="noStrike" cap="none" spc="0" normalizeH="0" baseline="0" dirty="0">
              <a:ln>
                <a:noFill/>
              </a:ln>
              <a:solidFill>
                <a:srgbClr val="CFCDCC"/>
              </a:solidFill>
              <a:effectLst/>
              <a:highlight>
                <a:srgbClr val="FFFFFF"/>
              </a:highlight>
              <a:uFillTx/>
              <a:latin typeface="Times New Roman" panose="02020603050405020304" pitchFamily="18" charset="0"/>
              <a:ea typeface="+mj-ea"/>
              <a:cs typeface="Times New Roman" panose="02020603050405020304" pitchFamily="18" charset="0"/>
              <a:sym typeface="Helvetica Neue"/>
            </a:endParaRPr>
          </a:p>
        </p:txBody>
      </p:sp>
      <p:pic>
        <p:nvPicPr>
          <p:cNvPr id="33" name="Picture 32">
            <a:extLst>
              <a:ext uri="{FF2B5EF4-FFF2-40B4-BE49-F238E27FC236}">
                <a16:creationId xmlns:a16="http://schemas.microsoft.com/office/drawing/2014/main" id="{65904D48-91B4-641A-6B3E-C3CFC57349AC}"/>
              </a:ext>
            </a:extLst>
          </p:cNvPr>
          <p:cNvPicPr>
            <a:picLocks noChangeAspect="1"/>
          </p:cNvPicPr>
          <p:nvPr/>
        </p:nvPicPr>
        <p:blipFill>
          <a:blip r:embed="rId5"/>
          <a:stretch>
            <a:fillRect/>
          </a:stretch>
        </p:blipFill>
        <p:spPr>
          <a:xfrm>
            <a:off x="2832210" y="3484850"/>
            <a:ext cx="1694069" cy="362001"/>
          </a:xfrm>
          <a:prstGeom prst="rect">
            <a:avLst/>
          </a:prstGeom>
        </p:spPr>
      </p:pic>
      <p:sp>
        <p:nvSpPr>
          <p:cNvPr id="34" name="Rectangle 33">
            <a:extLst>
              <a:ext uri="{FF2B5EF4-FFF2-40B4-BE49-F238E27FC236}">
                <a16:creationId xmlns:a16="http://schemas.microsoft.com/office/drawing/2014/main" id="{FB6DBAD0-63F1-C444-8252-92E835178A47}"/>
              </a:ext>
            </a:extLst>
          </p:cNvPr>
          <p:cNvSpPr/>
          <p:nvPr/>
        </p:nvSpPr>
        <p:spPr>
          <a:xfrm>
            <a:off x="7416652" y="6314972"/>
            <a:ext cx="2524124" cy="369332"/>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lvl="1" defTabSz="825500" hangingPunct="0"/>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4. Haga clic en "Validar contraseña"</a:t>
            </a:r>
            <a:endParaRPr lang="it-I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35" name="Straight Arrow Connector 34">
            <a:extLst>
              <a:ext uri="{FF2B5EF4-FFF2-40B4-BE49-F238E27FC236}">
                <a16:creationId xmlns:a16="http://schemas.microsoft.com/office/drawing/2014/main" id="{2373F330-C6A2-3A2D-7627-E6E46350C8FA}"/>
              </a:ext>
            </a:extLst>
          </p:cNvPr>
          <p:cNvCxnSpPr>
            <a:cxnSpLocks/>
            <a:stCxn id="34" idx="0"/>
            <a:endCxn id="36" idx="2"/>
          </p:cNvCxnSpPr>
          <p:nvPr/>
        </p:nvCxnSpPr>
        <p:spPr>
          <a:xfrm flipH="1" flipV="1">
            <a:off x="8343496" y="5682643"/>
            <a:ext cx="335218" cy="6323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6" name="Rectangle: Rounded Corners 35">
            <a:extLst>
              <a:ext uri="{FF2B5EF4-FFF2-40B4-BE49-F238E27FC236}">
                <a16:creationId xmlns:a16="http://schemas.microsoft.com/office/drawing/2014/main" id="{CF32F47C-216A-2564-106B-030D56E15CC2}"/>
              </a:ext>
            </a:extLst>
          </p:cNvPr>
          <p:cNvSpPr/>
          <p:nvPr/>
        </p:nvSpPr>
        <p:spPr>
          <a:xfrm>
            <a:off x="7714442" y="5409593"/>
            <a:ext cx="1258108" cy="27305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37" name="TextBox 36">
            <a:extLst>
              <a:ext uri="{FF2B5EF4-FFF2-40B4-BE49-F238E27FC236}">
                <a16:creationId xmlns:a16="http://schemas.microsoft.com/office/drawing/2014/main" id="{A918E52E-CE0C-765E-496A-B945383ED7AF}"/>
              </a:ext>
            </a:extLst>
          </p:cNvPr>
          <p:cNvSpPr txBox="1"/>
          <p:nvPr/>
        </p:nvSpPr>
        <p:spPr>
          <a:xfrm>
            <a:off x="7807152" y="5469095"/>
            <a:ext cx="423117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825500" hangingPunct="0"/>
            <a:r>
              <a:rPr lang="es-ES" sz="1100" dirty="0">
                <a:solidFill>
                  <a:schemeClr val="bg1"/>
                </a:solidFill>
                <a:highlight>
                  <a:srgbClr val="169AFF"/>
                </a:highlight>
                <a:latin typeface="Calibri" panose="020F0502020204030204" pitchFamily="34" charset="0"/>
                <a:ea typeface="Calibri" panose="020F0502020204030204" pitchFamily="34" charset="0"/>
                <a:cs typeface="Calibri" panose="020F0502020204030204" pitchFamily="34" charset="0"/>
                <a:sym typeface="Helvetica Neue"/>
              </a:rPr>
              <a:t>Validar contraseña</a:t>
            </a:r>
            <a:endParaRPr kumimoji="0" lang="it-IT" sz="1100" b="1" i="0" u="none" strike="noStrike" cap="none" spc="0" normalizeH="0" baseline="0" dirty="0">
              <a:ln>
                <a:noFill/>
              </a:ln>
              <a:solidFill>
                <a:schemeClr val="bg1"/>
              </a:solidFill>
              <a:effectLst/>
              <a:highlight>
                <a:srgbClr val="169AFF"/>
              </a:highlight>
              <a:uFillTx/>
              <a:latin typeface="Times New Roman" panose="02020603050405020304" pitchFamily="18" charset="0"/>
              <a:ea typeface="+mj-ea"/>
              <a:cs typeface="Times New Roman" panose="02020603050405020304" pitchFamily="18" charset="0"/>
              <a:sym typeface="Helvetica Neue"/>
            </a:endParaRPr>
          </a:p>
        </p:txBody>
      </p:sp>
    </p:spTree>
    <p:extLst>
      <p:ext uri="{BB962C8B-B14F-4D97-AF65-F5344CB8AC3E}">
        <p14:creationId xmlns:p14="http://schemas.microsoft.com/office/powerpoint/2010/main" val="545120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E8050-8732-FCC5-6247-88C2CD0FFCC7}"/>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1BB33A0D-F9F2-1EBE-9462-28AD6FCD4A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1529" y="2043133"/>
            <a:ext cx="7355192" cy="396299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6E215768-3FE4-A53C-9F88-A38E40AC6301}"/>
              </a:ext>
            </a:extLst>
          </p:cNvPr>
          <p:cNvSpPr txBox="1"/>
          <p:nvPr/>
        </p:nvSpPr>
        <p:spPr>
          <a:xfrm>
            <a:off x="30043" y="-54680"/>
            <a:ext cx="10467556"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3000" b="1" i="1" dirty="0">
                <a:solidFill>
                  <a:srgbClr val="3273B9"/>
                </a:solidFill>
                <a:sym typeface="Helvetica Neue"/>
              </a:rPr>
              <a:t>2</a:t>
            </a:r>
            <a:r>
              <a:rPr kumimoji="0" lang="it-IT" sz="3000" b="1" i="1" u="none" strike="noStrike" cap="none" spc="0" normalizeH="0" baseline="0" dirty="0">
                <a:ln>
                  <a:noFill/>
                </a:ln>
                <a:solidFill>
                  <a:srgbClr val="3273B9"/>
                </a:solidFill>
                <a:effectLst/>
                <a:uFillTx/>
                <a:latin typeface="+mn-lt"/>
                <a:ea typeface="+mn-ea"/>
                <a:cs typeface="+mn-cs"/>
                <a:sym typeface="Helvetica Neue"/>
              </a:rPr>
              <a:t>. </a:t>
            </a:r>
            <a:r>
              <a:rPr lang="es-ES" sz="2000" b="1" i="1" dirty="0">
                <a:solidFill>
                  <a:srgbClr val="3273B9"/>
                </a:solidFill>
                <a:sym typeface="Helvetica Neue"/>
              </a:rPr>
              <a:t>Primer acceso con las credenciales recibidas vía e-mail </a:t>
            </a:r>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
        <p:nvSpPr>
          <p:cNvPr id="54" name="CasellaDiTesto 2">
            <a:extLst>
              <a:ext uri="{FF2B5EF4-FFF2-40B4-BE49-F238E27FC236}">
                <a16:creationId xmlns:a16="http://schemas.microsoft.com/office/drawing/2014/main" id="{1ABAF5ED-9FEB-105F-8FEF-8E2922E53449}"/>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lvl="0" defTabSz="825500" hangingPunct="0">
              <a:lnSpc>
                <a:spcPct val="150000"/>
              </a:lnSpc>
              <a:defRPr/>
            </a:pPr>
            <a:r>
              <a:rPr lang="es-ES" sz="16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Al acceder por primera vez, deberá aceptar las Condiciones Generales de uso de la plataforma.</a:t>
            </a:r>
            <a:endParaRPr lang="es-ES" sz="1600" b="1"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endParaRPr>
          </a:p>
        </p:txBody>
      </p:sp>
      <p:sp>
        <p:nvSpPr>
          <p:cNvPr id="58" name="Rectangle 57">
            <a:extLst>
              <a:ext uri="{FF2B5EF4-FFF2-40B4-BE49-F238E27FC236}">
                <a16:creationId xmlns:a16="http://schemas.microsoft.com/office/drawing/2014/main" id="{E0F4DAC0-7AD0-81CC-0E88-D7FCBFB3ED45}"/>
              </a:ext>
            </a:extLst>
          </p:cNvPr>
          <p:cNvSpPr/>
          <p:nvPr/>
        </p:nvSpPr>
        <p:spPr>
          <a:xfrm>
            <a:off x="9128419" y="3012600"/>
            <a:ext cx="1748789" cy="55399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defTabSz="825500" hangingPunct="0"/>
            <a:r>
              <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 </a:t>
            </a:r>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1. Desplácese con el ratón para leer las Condiciones Generales de Uso.</a:t>
            </a:r>
            <a:endParaRPr kumimoji="0" lang="it-IT" sz="1200" b="1"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59" name="Straight Arrow Connector 58">
            <a:extLst>
              <a:ext uri="{FF2B5EF4-FFF2-40B4-BE49-F238E27FC236}">
                <a16:creationId xmlns:a16="http://schemas.microsoft.com/office/drawing/2014/main" id="{C2C96AEF-1D39-6CC3-98D7-1764C2ED6F16}"/>
              </a:ext>
            </a:extLst>
          </p:cNvPr>
          <p:cNvCxnSpPr>
            <a:cxnSpLocks/>
            <a:stCxn id="58" idx="2"/>
            <a:endCxn id="60" idx="0"/>
          </p:cNvCxnSpPr>
          <p:nvPr/>
        </p:nvCxnSpPr>
        <p:spPr>
          <a:xfrm flipH="1">
            <a:off x="8459902" y="3566598"/>
            <a:ext cx="1542912" cy="7485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0" name="Rectangle: Rounded Corners 59">
            <a:extLst>
              <a:ext uri="{FF2B5EF4-FFF2-40B4-BE49-F238E27FC236}">
                <a16:creationId xmlns:a16="http://schemas.microsoft.com/office/drawing/2014/main" id="{DB2BAD17-3520-A465-1219-143B48E23D57}"/>
              </a:ext>
            </a:extLst>
          </p:cNvPr>
          <p:cNvSpPr/>
          <p:nvPr/>
        </p:nvSpPr>
        <p:spPr>
          <a:xfrm>
            <a:off x="8414659" y="4315194"/>
            <a:ext cx="90486" cy="27305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67" name="Rectangle: Rounded Corners 66">
            <a:extLst>
              <a:ext uri="{FF2B5EF4-FFF2-40B4-BE49-F238E27FC236}">
                <a16:creationId xmlns:a16="http://schemas.microsoft.com/office/drawing/2014/main" id="{409F7DEF-ECDD-B299-0D74-A6FCAA057D7D}"/>
              </a:ext>
            </a:extLst>
          </p:cNvPr>
          <p:cNvSpPr/>
          <p:nvPr/>
        </p:nvSpPr>
        <p:spPr>
          <a:xfrm>
            <a:off x="7849825" y="5245166"/>
            <a:ext cx="688044" cy="241422"/>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71" name="Rectangle 70">
            <a:extLst>
              <a:ext uri="{FF2B5EF4-FFF2-40B4-BE49-F238E27FC236}">
                <a16:creationId xmlns:a16="http://schemas.microsoft.com/office/drawing/2014/main" id="{569F766D-C20F-64AB-6FA1-5AD01B12FE56}"/>
              </a:ext>
            </a:extLst>
          </p:cNvPr>
          <p:cNvSpPr/>
          <p:nvPr/>
        </p:nvSpPr>
        <p:spPr>
          <a:xfrm>
            <a:off x="9128419" y="4606233"/>
            <a:ext cx="2044138" cy="110799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algn="ctr" defTabSz="825500" hangingPunct="0"/>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2. Haga clic en el botón "</a:t>
            </a:r>
            <a:r>
              <a:rPr lang="es-E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Aceptar</a:t>
            </a:r>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para acceder al proceso de autorregistro. No podrá acceder al proceso de autorregistro si el proveedor selecciona "</a:t>
            </a:r>
            <a:r>
              <a:rPr lang="es-E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Rechazar</a:t>
            </a:r>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a:t>
            </a:r>
            <a:endPar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72" name="Straight Arrow Connector 71">
            <a:extLst>
              <a:ext uri="{FF2B5EF4-FFF2-40B4-BE49-F238E27FC236}">
                <a16:creationId xmlns:a16="http://schemas.microsoft.com/office/drawing/2014/main" id="{64824AE5-D8D9-AB40-F1BA-9D40835E7188}"/>
              </a:ext>
            </a:extLst>
          </p:cNvPr>
          <p:cNvCxnSpPr>
            <a:cxnSpLocks/>
            <a:stCxn id="71" idx="1"/>
          </p:cNvCxnSpPr>
          <p:nvPr/>
        </p:nvCxnSpPr>
        <p:spPr>
          <a:xfrm flipH="1">
            <a:off x="8505146" y="5160231"/>
            <a:ext cx="623273" cy="2335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Segnaposto numero diapositiva 1">
            <a:extLst>
              <a:ext uri="{FF2B5EF4-FFF2-40B4-BE49-F238E27FC236}">
                <a16:creationId xmlns:a16="http://schemas.microsoft.com/office/drawing/2014/main" id="{6464045D-6E41-BEE2-5D99-7C8559919543}"/>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Tree>
    <p:extLst>
      <p:ext uri="{BB962C8B-B14F-4D97-AF65-F5344CB8AC3E}">
        <p14:creationId xmlns:p14="http://schemas.microsoft.com/office/powerpoint/2010/main" val="3812512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06768-3FCB-053B-4151-A56B255D9437}"/>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EDF5985B-47C9-E1DB-CCFB-8EC513075979}"/>
              </a:ext>
            </a:extLst>
          </p:cNvPr>
          <p:cNvPicPr>
            <a:picLocks noChangeAspect="1"/>
          </p:cNvPicPr>
          <p:nvPr/>
        </p:nvPicPr>
        <p:blipFill>
          <a:blip r:embed="rId2"/>
          <a:stretch>
            <a:fillRect/>
          </a:stretch>
        </p:blipFill>
        <p:spPr>
          <a:xfrm>
            <a:off x="1003413" y="1772469"/>
            <a:ext cx="10379377" cy="4478549"/>
          </a:xfrm>
          <a:prstGeom prst="rect">
            <a:avLst/>
          </a:prstGeom>
          <a:ln>
            <a:solidFill>
              <a:schemeClr val="tx1"/>
            </a:solidFill>
          </a:ln>
        </p:spPr>
      </p:pic>
      <p:sp>
        <p:nvSpPr>
          <p:cNvPr id="2" name="CasellaDiTesto 2">
            <a:extLst>
              <a:ext uri="{FF2B5EF4-FFF2-40B4-BE49-F238E27FC236}">
                <a16:creationId xmlns:a16="http://schemas.microsoft.com/office/drawing/2014/main" id="{D186EDF6-1924-546D-DF79-857BDA8616F5}"/>
              </a:ext>
            </a:extLst>
          </p:cNvPr>
          <p:cNvSpPr txBox="1"/>
          <p:nvPr/>
        </p:nvSpPr>
        <p:spPr>
          <a:xfrm>
            <a:off x="443310" y="761509"/>
            <a:ext cx="11453222" cy="74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Como se muestra a continuación, una vez que haya iniciado sesión, aparecerá la página de bienvenida donde podrá ver una secuencia de pestañas que contienen el conjunto de información que se debe completar durante la fase de </a:t>
            </a:r>
            <a:r>
              <a:rPr lang="es-ES" sz="1400" dirty="0">
                <a:solidFill>
                  <a:srgbClr val="3273B9"/>
                </a:solidFill>
                <a:latin typeface="Open Sans" panose="020B0606030504020204" pitchFamily="34" charset="0"/>
                <a:ea typeface="Open Sans" panose="020B0606030504020204" pitchFamily="34" charset="0"/>
                <a:cs typeface="Open Sans" panose="020B0606030504020204" pitchFamily="34" charset="0"/>
                <a:sym typeface="Helvetica Neue"/>
              </a:rPr>
              <a:t>r</a:t>
            </a:r>
            <a:r>
              <a:rPr kumimoji="0" lang="es-ES" sz="1400" b="0" i="0" u="none" strike="noStrike" kern="1200" cap="none" spc="0" normalizeH="0" baseline="0" noProof="0" dirty="0" err="1">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egistro</a:t>
            </a:r>
            <a:r>
              <a:rPr kumimoji="0" lang="es-ES" sz="1400" b="0" i="0" u="none" strike="noStrike" kern="1200" cap="none" spc="0" normalizeH="0" baseline="0" noProof="0" dirty="0">
                <a:ln>
                  <a:noFill/>
                </a:ln>
                <a:solidFill>
                  <a:srgbClr val="3273B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a:t>
            </a:r>
          </a:p>
        </p:txBody>
      </p:sp>
      <p:sp>
        <p:nvSpPr>
          <p:cNvPr id="14" name="Segnaposto numero diapositiva 1">
            <a:extLst>
              <a:ext uri="{FF2B5EF4-FFF2-40B4-BE49-F238E27FC236}">
                <a16:creationId xmlns:a16="http://schemas.microsoft.com/office/drawing/2014/main" id="{6544BD07-8599-BC3F-48C9-8A99544AF58F}"/>
              </a:ext>
            </a:extLst>
          </p:cNvPr>
          <p:cNvSpPr>
            <a:spLocks noGrp="1"/>
          </p:cNvSpPr>
          <p:nvPr>
            <p:ph type="sldNum" sz="quarter" idx="12"/>
          </p:nvPr>
        </p:nvSpPr>
        <p:spPr>
          <a:xfrm>
            <a:off x="5932450" y="6540500"/>
            <a:ext cx="319164" cy="287258"/>
          </a:xfrm>
        </p:spPr>
        <p:txBody>
          <a:bodyPr/>
          <a:lstStyle/>
          <a:p>
            <a:pPr marL="0" marR="0" lvl="0" indent="0" algn="ctr" defTabSz="228463" rtl="0" eaLnBrk="1" fontAlgn="auto" latinLnBrk="0" hangingPunct="1">
              <a:lnSpc>
                <a:spcPct val="100000"/>
              </a:lnSpc>
              <a:spcBef>
                <a:spcPts val="0"/>
              </a:spcBef>
              <a:spcAft>
                <a:spcPts val="0"/>
              </a:spcAft>
              <a:buClrTx/>
              <a:buSzTx/>
              <a:buFontTx/>
              <a:buNone/>
              <a:tabLst/>
              <a:defRPr/>
            </a:pPr>
            <a:fld id="{480AE90B-ADF0-4DA7-88B8-404192442C5F}" type="slidenum">
              <a:rPr kumimoji="0" lang="it-IT" sz="12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ctr" defTabSz="228463"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21" name="Segnaposto numero diapositiva 1">
            <a:extLst>
              <a:ext uri="{FF2B5EF4-FFF2-40B4-BE49-F238E27FC236}">
                <a16:creationId xmlns:a16="http://schemas.microsoft.com/office/drawing/2014/main" id="{DFDC76FC-358F-24C1-686A-378B7BE4C51C}"/>
              </a:ext>
            </a:extLst>
          </p:cNvPr>
          <p:cNvSpPr txBox="1">
            <a:spLocks/>
          </p:cNvSpPr>
          <p:nvPr/>
        </p:nvSpPr>
        <p:spPr>
          <a:xfrm>
            <a:off x="5932450" y="6540500"/>
            <a:ext cx="319164"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480AE90B-ADF0-4DA7-88B8-404192442C5F}" type="slidenum">
              <a:rPr lang="it-IT" smtClean="0">
                <a:solidFill>
                  <a:srgbClr val="000000"/>
                </a:solidFill>
              </a:rPr>
              <a:pPr>
                <a:defRPr/>
              </a:pPr>
              <a:t>9</a:t>
            </a:fld>
            <a:endParaRPr lang="it-IT" dirty="0">
              <a:solidFill>
                <a:srgbClr val="000000"/>
              </a:solidFill>
            </a:endParaRPr>
          </a:p>
        </p:txBody>
      </p:sp>
      <p:sp>
        <p:nvSpPr>
          <p:cNvPr id="22" name="Segnaposto numero diapositiva 1">
            <a:extLst>
              <a:ext uri="{FF2B5EF4-FFF2-40B4-BE49-F238E27FC236}">
                <a16:creationId xmlns:a16="http://schemas.microsoft.com/office/drawing/2014/main" id="{0132D172-1F8C-DA1A-5827-FBF0CD346E93}"/>
              </a:ext>
            </a:extLst>
          </p:cNvPr>
          <p:cNvSpPr txBox="1">
            <a:spLocks/>
          </p:cNvSpPr>
          <p:nvPr/>
        </p:nvSpPr>
        <p:spPr>
          <a:xfrm>
            <a:off x="6193103" y="6633907"/>
            <a:ext cx="102657" cy="287258"/>
          </a:xfrm>
          <a:prstGeom prst="rect">
            <a:avLst/>
          </a:prstGeom>
          <a:ln w="12700">
            <a:miter lim="400000"/>
          </a:ln>
        </p:spPr>
        <p:txBody>
          <a:bodyPr wrap="none" lIns="50800" tIns="50800" rIns="50800" bIns="50800">
            <a:spAutoFit/>
          </a:bodyPr>
          <a:lstStyle>
            <a:defPPr>
              <a:defRPr lang="it-IT"/>
            </a:defPPr>
            <a:lvl1pPr marL="0" algn="ctr" defTabSz="228463" rtl="0" eaLnBrk="1" latinLnBrk="0" hangingPunct="1">
              <a:defRPr sz="1200" b="0" kern="1200">
                <a:solidFill>
                  <a:schemeClr val="tx1"/>
                </a:solidFill>
                <a:latin typeface="Helvetica Neue Light"/>
                <a:ea typeface="Helvetica Neue Light"/>
                <a:cs typeface="Helvetica Neue Light"/>
                <a:sym typeface="Helvetica Neue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it-IT" dirty="0">
              <a:solidFill>
                <a:srgbClr val="000000"/>
              </a:solidFill>
            </a:endParaRPr>
          </a:p>
        </p:txBody>
      </p:sp>
      <p:sp>
        <p:nvSpPr>
          <p:cNvPr id="24" name="Rectangle: Rounded Corners 23">
            <a:extLst>
              <a:ext uri="{FF2B5EF4-FFF2-40B4-BE49-F238E27FC236}">
                <a16:creationId xmlns:a16="http://schemas.microsoft.com/office/drawing/2014/main" id="{F654C129-AE1A-5607-FD7C-A0AFC3EC2017}"/>
              </a:ext>
            </a:extLst>
          </p:cNvPr>
          <p:cNvSpPr/>
          <p:nvPr/>
        </p:nvSpPr>
        <p:spPr>
          <a:xfrm>
            <a:off x="938603" y="1982887"/>
            <a:ext cx="7403139" cy="273050"/>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25" name="Rectangle 24">
            <a:extLst>
              <a:ext uri="{FF2B5EF4-FFF2-40B4-BE49-F238E27FC236}">
                <a16:creationId xmlns:a16="http://schemas.microsoft.com/office/drawing/2014/main" id="{EAAF3E48-1936-955F-2390-0D537DCE375E}"/>
              </a:ext>
            </a:extLst>
          </p:cNvPr>
          <p:cNvSpPr/>
          <p:nvPr/>
        </p:nvSpPr>
        <p:spPr>
          <a:xfrm>
            <a:off x="8406553" y="2532903"/>
            <a:ext cx="1748789" cy="507831"/>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algn="ctr" defTabSz="825500" hangingPunct="0">
              <a:lnSpc>
                <a:spcPct val="150000"/>
              </a:lnSpc>
            </a:pPr>
            <a:r>
              <a:rPr lang="it-IT" sz="1100" b="1"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Estructura</a:t>
            </a:r>
            <a:r>
              <a:rPr lang="it-IT" sz="11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a:t>
            </a:r>
            <a:r>
              <a:rPr lang="it-IT" sz="1100" b="1"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organizada</a:t>
            </a:r>
            <a:r>
              <a:rPr lang="it-IT" sz="11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en </a:t>
            </a:r>
            <a:r>
              <a:rPr lang="it-IT" sz="1100" b="1"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pestañas</a:t>
            </a:r>
            <a:endParaRPr kumimoji="0" lang="it-IT" sz="1100" b="1"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26" name="Straight Arrow Connector 25">
            <a:extLst>
              <a:ext uri="{FF2B5EF4-FFF2-40B4-BE49-F238E27FC236}">
                <a16:creationId xmlns:a16="http://schemas.microsoft.com/office/drawing/2014/main" id="{E43AAB40-3652-1F8A-4049-1C3F069C3652}"/>
              </a:ext>
            </a:extLst>
          </p:cNvPr>
          <p:cNvCxnSpPr>
            <a:cxnSpLocks/>
            <a:stCxn id="25" idx="0"/>
          </p:cNvCxnSpPr>
          <p:nvPr/>
        </p:nvCxnSpPr>
        <p:spPr>
          <a:xfrm flipH="1" flipV="1">
            <a:off x="8272732" y="2255937"/>
            <a:ext cx="1008216" cy="2769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Rectangle 26">
            <a:extLst>
              <a:ext uri="{FF2B5EF4-FFF2-40B4-BE49-F238E27FC236}">
                <a16:creationId xmlns:a16="http://schemas.microsoft.com/office/drawing/2014/main" id="{BC011306-CAC1-9B23-B849-79C6FD3EBC1C}"/>
              </a:ext>
            </a:extLst>
          </p:cNvPr>
          <p:cNvSpPr/>
          <p:nvPr/>
        </p:nvSpPr>
        <p:spPr>
          <a:xfrm>
            <a:off x="443310" y="4459960"/>
            <a:ext cx="2111697" cy="1107996"/>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algn="ctr" defTabSz="825500" hangingPunct="0">
              <a:lnSpc>
                <a:spcPct val="150000"/>
              </a:lnSpc>
            </a:pPr>
            <a:r>
              <a:rPr lang="es-E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La página de bienvenida muestra un mensaje de introducción a la plataforma </a:t>
            </a:r>
            <a:r>
              <a:rPr lang="es-ES" sz="1200" b="1"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Synertrade</a:t>
            </a:r>
            <a:r>
              <a:rPr lang="es-ES"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 de Mediaset.</a:t>
            </a:r>
            <a:endParaRPr kumimoji="0" lang="it-IT" sz="1200" b="1"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
        <p:nvSpPr>
          <p:cNvPr id="28" name="Rectangle 27">
            <a:extLst>
              <a:ext uri="{FF2B5EF4-FFF2-40B4-BE49-F238E27FC236}">
                <a16:creationId xmlns:a16="http://schemas.microsoft.com/office/drawing/2014/main" id="{9E089364-45B7-0983-B971-FC2F54539A56}"/>
              </a:ext>
            </a:extLst>
          </p:cNvPr>
          <p:cNvSpPr/>
          <p:nvPr/>
        </p:nvSpPr>
        <p:spPr>
          <a:xfrm>
            <a:off x="10112489" y="3267417"/>
            <a:ext cx="1748789" cy="553998"/>
          </a:xfrm>
          <a:prstGeom prst="rect">
            <a:avLst/>
          </a:prstGeom>
          <a:ln w="635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algn="ctr" defTabSz="825500" hangingPunct="0"/>
            <a:r>
              <a:rPr lang="es-ES"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rPr>
              <a:t>1. Haga clic en “Siguiente" para pasar a la siguiente pestaña.</a:t>
            </a:r>
            <a:endParaRPr kumimoji="0" lang="it-IT" sz="120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cxnSp>
        <p:nvCxnSpPr>
          <p:cNvPr id="29" name="Straight Arrow Connector 28">
            <a:extLst>
              <a:ext uri="{FF2B5EF4-FFF2-40B4-BE49-F238E27FC236}">
                <a16:creationId xmlns:a16="http://schemas.microsoft.com/office/drawing/2014/main" id="{A0D7BDBB-1E8A-CACF-7505-A4266F085FD9}"/>
              </a:ext>
            </a:extLst>
          </p:cNvPr>
          <p:cNvCxnSpPr>
            <a:cxnSpLocks/>
            <a:stCxn id="28" idx="0"/>
          </p:cNvCxnSpPr>
          <p:nvPr/>
        </p:nvCxnSpPr>
        <p:spPr>
          <a:xfrm flipH="1" flipV="1">
            <a:off x="10912415" y="2484408"/>
            <a:ext cx="74469" cy="7830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Rectangle: Rounded Corners 29">
            <a:extLst>
              <a:ext uri="{FF2B5EF4-FFF2-40B4-BE49-F238E27FC236}">
                <a16:creationId xmlns:a16="http://schemas.microsoft.com/office/drawing/2014/main" id="{C2DC68FA-9CA2-3216-FE98-4A1099D01178}"/>
              </a:ext>
            </a:extLst>
          </p:cNvPr>
          <p:cNvSpPr/>
          <p:nvPr/>
        </p:nvSpPr>
        <p:spPr>
          <a:xfrm>
            <a:off x="10746327" y="2291769"/>
            <a:ext cx="563023" cy="237217"/>
          </a:xfrm>
          <a:prstGeom prst="roundRect">
            <a:avLst/>
          </a:prstGeom>
          <a:noFill/>
          <a:ln w="19050" cap="flat">
            <a:solidFill>
              <a:schemeClr val="tx1"/>
            </a:solidFill>
            <a:prstDash val="sysDot"/>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it-IT" sz="3000" b="1" i="0" u="none" strike="noStrike" cap="none" spc="0" normalizeH="0" baseline="0">
              <a:ln>
                <a:noFill/>
              </a:ln>
              <a:solidFill>
                <a:srgbClr val="000000"/>
              </a:solidFill>
              <a:effectLst/>
              <a:uFillTx/>
              <a:latin typeface="+mj-lt"/>
              <a:ea typeface="+mj-ea"/>
              <a:cs typeface="+mj-cs"/>
              <a:sym typeface="Helvetica Neue"/>
            </a:endParaRPr>
          </a:p>
        </p:txBody>
      </p:sp>
      <p:sp>
        <p:nvSpPr>
          <p:cNvPr id="31" name="TextBox 30">
            <a:extLst>
              <a:ext uri="{FF2B5EF4-FFF2-40B4-BE49-F238E27FC236}">
                <a16:creationId xmlns:a16="http://schemas.microsoft.com/office/drawing/2014/main" id="{8BC749CA-334C-DBDC-0F3C-2D21FE8290AF}"/>
              </a:ext>
            </a:extLst>
          </p:cNvPr>
          <p:cNvSpPr txBox="1"/>
          <p:nvPr/>
        </p:nvSpPr>
        <p:spPr>
          <a:xfrm>
            <a:off x="30043" y="-54680"/>
            <a:ext cx="10467556" cy="17851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0" lang="it-IT" sz="3000" b="1" i="1" u="none" strike="noStrike" cap="none" spc="0" normalizeH="0" baseline="0" dirty="0">
                <a:ln>
                  <a:noFill/>
                </a:ln>
                <a:solidFill>
                  <a:srgbClr val="3273B9"/>
                </a:solidFill>
                <a:effectLst/>
                <a:uFillTx/>
                <a:latin typeface="+mn-lt"/>
                <a:ea typeface="+mn-ea"/>
                <a:cs typeface="+mn-cs"/>
                <a:sym typeface="Helvetica Neue"/>
              </a:rPr>
              <a:t>3. </a:t>
            </a:r>
            <a:r>
              <a:rPr lang="es-ES" sz="2000" b="1" i="1" dirty="0">
                <a:solidFill>
                  <a:srgbClr val="3273B9"/>
                </a:solidFill>
                <a:sym typeface="Helvetica Neue"/>
              </a:rPr>
              <a:t>Página de bienvenida y lógica de navegación</a:t>
            </a:r>
          </a:p>
          <a:p>
            <a:endParaRPr lang="es-ES" sz="2000" b="1" i="1" dirty="0">
              <a:solidFill>
                <a:srgbClr val="3273B9"/>
              </a:solidFill>
              <a:sym typeface="Helvetica Neue"/>
            </a:endParaRPr>
          </a:p>
          <a:p>
            <a:endParaRPr lang="es-ES" sz="2000" b="1" i="1" dirty="0">
              <a:solidFill>
                <a:srgbClr val="3273B9"/>
              </a:solidFill>
              <a:sym typeface="Helvetica Neue"/>
            </a:endParaRPr>
          </a:p>
          <a:p>
            <a:endParaRPr lang="it-IT" sz="2000" b="1" i="1" dirty="0">
              <a:solidFill>
                <a:srgbClr val="3273B9"/>
              </a:solidFill>
              <a:latin typeface="Open Sans" panose="020B0606030504020204" pitchFamily="34" charset="0"/>
              <a:ea typeface="Open Sans" panose="020B0606030504020204" pitchFamily="34" charset="0"/>
              <a:cs typeface="Open Sans" panose="020B0606030504020204" pitchFamily="34" charset="0"/>
            </a:endParaRPr>
          </a:p>
          <a:p>
            <a:r>
              <a:rPr kumimoji="0" lang="it-IT" sz="2000" b="1" i="1" u="none" strike="noStrike" cap="none" spc="0" normalizeH="0" baseline="0" dirty="0">
                <a:ln>
                  <a:noFill/>
                </a:ln>
                <a:solidFill>
                  <a:srgbClr val="3273B9"/>
                </a:solidFill>
                <a:effectLst/>
                <a:uFillTx/>
                <a:latin typeface="+mn-lt"/>
                <a:ea typeface="+mn-ea"/>
                <a:cs typeface="+mn-cs"/>
                <a:sym typeface="Helvetica Neue"/>
              </a:rPr>
              <a:t>  </a:t>
            </a:r>
            <a:endParaRPr lang="it-IT" sz="2000" dirty="0"/>
          </a:p>
        </p:txBody>
      </p:sp>
    </p:spTree>
    <p:extLst>
      <p:ext uri="{BB962C8B-B14F-4D97-AF65-F5344CB8AC3E}">
        <p14:creationId xmlns:p14="http://schemas.microsoft.com/office/powerpoint/2010/main" val="39388645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9BBB59"/>
      </a:accent3>
      <a:accent4>
        <a:srgbClr val="8064A2"/>
      </a:accent4>
      <a:accent5>
        <a:srgbClr val="4BACC6"/>
      </a:accent5>
      <a:accent6>
        <a:srgbClr val="F79646"/>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l"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l"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8632a0-a4a6-4a21-8926-5335fe78b9ac" xsi:nil="true"/>
    <lcf76f155ced4ddcb4097134ff3c332f xmlns="92868e49-97d1-4e89-baf9-c575ffc9c0c1">
      <Terms xmlns="http://schemas.microsoft.com/office/infopath/2007/PartnerControls"/>
    </lcf76f155ced4ddcb4097134ff3c332f>
    <_dlc_DocId xmlns="b18632a0-a4a6-4a21-8926-5335fe78b9ac">QMWJFYU675TW-271146321-210425</_dlc_DocId>
    <_dlc_DocIdUrl xmlns="b18632a0-a4a6-4a21-8926-5335fe78b9ac">
      <Url>https://pwcita.sharepoint.com/sites/IT-SD-0AH_nuFKYePKrUk9PVA/_layouts/15/DocIdRedir.aspx?ID=QMWJFYU675TW-271146321-210425</Url>
      <Description>QMWJFYU675TW-271146321-210425</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6AFA96342E69FF48A1F12F389DFF83E6" ma:contentTypeVersion="15" ma:contentTypeDescription="Create a new document." ma:contentTypeScope="" ma:versionID="1e4127828df9fdb6cd35440bd56f3b6f">
  <xsd:schema xmlns:xsd="http://www.w3.org/2001/XMLSchema" xmlns:xs="http://www.w3.org/2001/XMLSchema" xmlns:p="http://schemas.microsoft.com/office/2006/metadata/properties" xmlns:ns2="b18632a0-a4a6-4a21-8926-5335fe78b9ac" xmlns:ns3="92868e49-97d1-4e89-baf9-c575ffc9c0c1" targetNamespace="http://schemas.microsoft.com/office/2006/metadata/properties" ma:root="true" ma:fieldsID="bdce6263021ed3591399c94e74ef3dfc" ns2:_="" ns3:_="">
    <xsd:import namespace="b18632a0-a4a6-4a21-8926-5335fe78b9ac"/>
    <xsd:import namespace="92868e49-97d1-4e89-baf9-c575ffc9c0c1"/>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8632a0-a4a6-4a21-8926-5335fe78b9a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1" nillable="true" ma:displayName="Taxonomy Catch All Column" ma:hidden="true" ma:list="{80f47ddf-5f7d-443c-a3ae-52e2ce551152}" ma:internalName="TaxCatchAll" ma:showField="CatchAllData" ma:web="b18632a0-a4a6-4a21-8926-5335fe78b9a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2868e49-97d1-4e89-baf9-c575ffc9c0c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C3206E-14ED-4F73-BBAE-DB96539E6469}">
  <ds:schemaRefs>
    <ds:schemaRef ds:uri="http://schemas.microsoft.com/office/infopath/2007/PartnerControls"/>
    <ds:schemaRef ds:uri="http://schemas.microsoft.com/office/2006/documentManagement/types"/>
    <ds:schemaRef ds:uri="http://www.w3.org/XML/1998/namespace"/>
    <ds:schemaRef ds:uri="http://purl.org/dc/dcmitype/"/>
    <ds:schemaRef ds:uri="92868e49-97d1-4e89-baf9-c575ffc9c0c1"/>
    <ds:schemaRef ds:uri="http://purl.org/dc/terms/"/>
    <ds:schemaRef ds:uri="b18632a0-a4a6-4a21-8926-5335fe78b9ac"/>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E83C1791-88A0-4378-AED5-8A031AA08925}">
  <ds:schemaRefs>
    <ds:schemaRef ds:uri="http://schemas.microsoft.com/sharepoint/v3/contenttype/forms"/>
  </ds:schemaRefs>
</ds:datastoreItem>
</file>

<file path=customXml/itemProps3.xml><?xml version="1.0" encoding="utf-8"?>
<ds:datastoreItem xmlns:ds="http://schemas.openxmlformats.org/officeDocument/2006/customXml" ds:itemID="{4FCBD248-EE63-4710-BD96-B92FE8EEDA3B}">
  <ds:schemaRefs>
    <ds:schemaRef ds:uri="http://schemas.microsoft.com/sharepoint/events"/>
  </ds:schemaRefs>
</ds:datastoreItem>
</file>

<file path=customXml/itemProps4.xml><?xml version="1.0" encoding="utf-8"?>
<ds:datastoreItem xmlns:ds="http://schemas.openxmlformats.org/officeDocument/2006/customXml" ds:itemID="{4B9F76D5-8AF6-470F-BE46-D67B512987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8632a0-a4a6-4a21-8926-5335fe78b9ac"/>
    <ds:schemaRef ds:uri="92868e49-97d1-4e89-baf9-c575ffc9c0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4203</TotalTime>
  <Words>2796</Words>
  <Application>Microsoft Office PowerPoint</Application>
  <PresentationFormat>Widescreen</PresentationFormat>
  <Paragraphs>283</Paragraphs>
  <Slides>28</Slides>
  <Notes>3</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White</vt:lpstr>
      <vt:lpstr> Manual del Usuario: Registro en el Portal de Proveedores de Mediaset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Delfino, Giacomo</dc:creator>
  <cp:lastModifiedBy>Raffaele Capolupo (IT)</cp:lastModifiedBy>
  <cp:revision>18</cp:revision>
  <dcterms:created xsi:type="dcterms:W3CDTF">2025-01-14T15:01:36Z</dcterms:created>
  <dcterms:modified xsi:type="dcterms:W3CDTF">2026-07-06T10:59:35Z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0x0101006AFA96342E69FF48A1F12F389DFF83E6</vt:lpwstr>
  </property>
  <property fmtid="{D5CDD505-2E9C-101B-9397-08002B2CF9AE}" pid="3" name="MSIP_Label_2e1840fb-8939-4796-95d0-bc833736564d_Enabled">
    <vt:lpwstr>true</vt:lpwstr>
  </property>
  <property fmtid="{D5CDD505-2E9C-101B-9397-08002B2CF9AE}" pid="4" name="MSIP_Label_2e1840fb-8939-4796-95d0-bc833736564d_SetDate">
    <vt:lpwstr>2026-07-02T15:31:43Z</vt:lpwstr>
  </property>
  <property fmtid="{D5CDD505-2E9C-101B-9397-08002B2CF9AE}" pid="5" name="MSIP_Label_2e1840fb-8939-4796-95d0-bc833736564d_Method">
    <vt:lpwstr>Standard</vt:lpwstr>
  </property>
  <property fmtid="{D5CDD505-2E9C-101B-9397-08002B2CF9AE}" pid="6" name="MSIP_Label_2e1840fb-8939-4796-95d0-bc833736564d_Name">
    <vt:lpwstr>Confidential - Open Access</vt:lpwstr>
  </property>
  <property fmtid="{D5CDD505-2E9C-101B-9397-08002B2CF9AE}" pid="7" name="MSIP_Label_2e1840fb-8939-4796-95d0-bc833736564d_SiteId">
    <vt:lpwstr>513294a0-3e20-41b2-a970-6d30bf1546fa</vt:lpwstr>
  </property>
  <property fmtid="{D5CDD505-2E9C-101B-9397-08002B2CF9AE}" pid="8" name="MSIP_Label_2e1840fb-8939-4796-95d0-bc833736564d_ActionId">
    <vt:lpwstr>b4fb6d73-b103-462f-8992-33c0095d80f1</vt:lpwstr>
  </property>
  <property fmtid="{D5CDD505-2E9C-101B-9397-08002B2CF9AE}" pid="9" name="MSIP_Label_2e1840fb-8939-4796-95d0-bc833736564d_ContentBits">
    <vt:lpwstr>0</vt:lpwstr>
  </property>
  <property fmtid="{D5CDD505-2E9C-101B-9397-08002B2CF9AE}" pid="10" name="MSIP_Label_2e1840fb-8939-4796-95d0-bc833736564d_Tag">
    <vt:lpwstr>10, 3, 0, 1</vt:lpwstr>
  </property>
  <property fmtid="{D5CDD505-2E9C-101B-9397-08002B2CF9AE}" pid="11" name="_dlc_DocIdItemGuid">
    <vt:lpwstr>3582416d-472e-41d6-95d4-599dae86ea42</vt:lpwstr>
  </property>
  <property fmtid="{D5CDD505-2E9C-101B-9397-08002B2CF9AE}" pid="12" name="MediaServiceImageTags">
    <vt:lpwstr/>
  </property>
</Properties>
</file>